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Roca Two Heavy" charset="1" panose="00000A00000000000000"/>
      <p:regular r:id="rId24"/>
    </p:embeddedFont>
    <p:embeddedFont>
      <p:font typeface="Canva Sans Bold" charset="1" panose="020B0803030501040103"/>
      <p:regular r:id="rId25"/>
    </p:embeddedFont>
    <p:embeddedFont>
      <p:font typeface="Canva Sans" charset="1" panose="020B0503030501040103"/>
      <p:regular r:id="rId26"/>
    </p:embeddedFont>
    <p:embeddedFont>
      <p:font typeface="Forum" charset="1" panose="02000000000000000000"/>
      <p:regular r:id="rId27"/>
    </p:embeddedFont>
    <p:embeddedFont>
      <p:font typeface="Aleo" charset="1" panose="020F0502020204030203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4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33.jpe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Relationship Id="rId3" Target="../media/image38.png" Type="http://schemas.openxmlformats.org/officeDocument/2006/relationships/image"/><Relationship Id="rId4" Target="../media/image39.jpeg" Type="http://schemas.openxmlformats.org/officeDocument/2006/relationships/image"/><Relationship Id="rId5" Target="../media/image4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Relationship Id="rId6" Target="../media/image5.png" Type="http://schemas.openxmlformats.org/officeDocument/2006/relationships/image"/><Relationship Id="rId7" Target="../media/image4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png" Type="http://schemas.openxmlformats.org/officeDocument/2006/relationships/image"/><Relationship Id="rId4" Target="../media/image50.png" Type="http://schemas.openxmlformats.org/officeDocument/2006/relationships/image"/><Relationship Id="rId5" Target="../media/image5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png" Type="http://schemas.openxmlformats.org/officeDocument/2006/relationships/image"/><Relationship Id="rId4" Target="../media/image5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jpeg" Type="http://schemas.openxmlformats.org/officeDocument/2006/relationships/image"/><Relationship Id="rId3" Target="../media/VAF5bGP21cM.mp4" Type="http://schemas.openxmlformats.org/officeDocument/2006/relationships/video"/><Relationship Id="rId4" Target="../media/VAF5bGP21cM.mp4" Type="http://schemas.microsoft.com/office/2007/relationships/media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A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80628" y="5573111"/>
            <a:ext cx="10698188" cy="9427779"/>
          </a:xfrm>
          <a:custGeom>
            <a:avLst/>
            <a:gdLst/>
            <a:ahLst/>
            <a:cxnLst/>
            <a:rect r="r" b="b" t="t" l="l"/>
            <a:pathLst>
              <a:path h="9427779" w="10698188">
                <a:moveTo>
                  <a:pt x="0" y="0"/>
                </a:moveTo>
                <a:lnTo>
                  <a:pt x="10698188" y="0"/>
                </a:lnTo>
                <a:lnTo>
                  <a:pt x="10698188" y="9427778"/>
                </a:lnTo>
                <a:lnTo>
                  <a:pt x="0" y="94277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5793" y="738082"/>
            <a:ext cx="18056414" cy="9136049"/>
            <a:chOff x="0" y="0"/>
            <a:chExt cx="3497846" cy="17698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97846" cy="1769814"/>
            </a:xfrm>
            <a:custGeom>
              <a:avLst/>
              <a:gdLst/>
              <a:ahLst/>
              <a:cxnLst/>
              <a:rect r="r" b="b" t="t" l="l"/>
              <a:pathLst>
                <a:path h="1769814" w="3497846">
                  <a:moveTo>
                    <a:pt x="0" y="0"/>
                  </a:moveTo>
                  <a:lnTo>
                    <a:pt x="0" y="1769814"/>
                  </a:lnTo>
                  <a:lnTo>
                    <a:pt x="3497846" y="1769814"/>
                  </a:lnTo>
                  <a:lnTo>
                    <a:pt x="3497846" y="0"/>
                  </a:lnTo>
                  <a:lnTo>
                    <a:pt x="0" y="0"/>
                  </a:lnTo>
                  <a:close/>
                  <a:moveTo>
                    <a:pt x="3436886" y="1708854"/>
                  </a:moveTo>
                  <a:lnTo>
                    <a:pt x="59690" y="1708854"/>
                  </a:lnTo>
                  <a:lnTo>
                    <a:pt x="59690" y="59690"/>
                  </a:lnTo>
                  <a:lnTo>
                    <a:pt x="3436886" y="59690"/>
                  </a:lnTo>
                  <a:lnTo>
                    <a:pt x="3436886" y="170885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3234606" y="6197581"/>
            <a:ext cx="10890883" cy="1966354"/>
          </a:xfrm>
          <a:custGeom>
            <a:avLst/>
            <a:gdLst/>
            <a:ahLst/>
            <a:cxnLst/>
            <a:rect r="r" b="b" t="t" l="l"/>
            <a:pathLst>
              <a:path h="1966354" w="10890883">
                <a:moveTo>
                  <a:pt x="0" y="0"/>
                </a:moveTo>
                <a:lnTo>
                  <a:pt x="10890883" y="0"/>
                </a:lnTo>
                <a:lnTo>
                  <a:pt x="10890883" y="1966354"/>
                </a:lnTo>
                <a:lnTo>
                  <a:pt x="0" y="19663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108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73702" y="124811"/>
            <a:ext cx="10719392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3"/>
              </a:lnSpc>
            </a:pPr>
            <a:r>
              <a:rPr lang="en-US" b="true" sz="4028" spc="128">
                <a:solidFill>
                  <a:srgbClr val="000000"/>
                </a:solidFill>
                <a:latin typeface="Roca Two Heavy"/>
                <a:ea typeface="Roca Two Heavy"/>
                <a:cs typeface="Roca Two Heavy"/>
                <a:sym typeface="Roca Two Heavy"/>
              </a:rPr>
              <a:t>MULTIORGAN SEGMENTATION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2381" y="1088298"/>
            <a:ext cx="16695333" cy="557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5"/>
              </a:lnSpc>
            </a:pPr>
            <a:r>
              <a:rPr lang="en-US" sz="322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 statement: </a:t>
            </a:r>
            <a:r>
              <a:rPr lang="en-US" sz="322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Multi-organ segmentation transformer for CT medical images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8174" y="1787937"/>
            <a:ext cx="17391652" cy="3518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0"/>
              </a:lnSpc>
            </a:pPr>
            <a:r>
              <a:rPr lang="en-US" sz="286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Real-life usage: </a:t>
            </a:r>
            <a:r>
              <a:rPr lang="en-US" sz="286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segmenting multiple organs or structures within an image is a crucial step in medical image analysis and plays a significant role in tasks such as diagnosis,  surgical planning etc.</a:t>
            </a:r>
          </a:p>
          <a:p>
            <a:pPr algn="l">
              <a:lnSpc>
                <a:spcPts val="4010"/>
              </a:lnSpc>
            </a:pPr>
          </a:p>
          <a:p>
            <a:pPr algn="l">
              <a:lnSpc>
                <a:spcPts val="4010"/>
              </a:lnSpc>
            </a:pPr>
            <a:r>
              <a:rPr lang="en-US" sz="286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Model: </a:t>
            </a:r>
            <a:r>
              <a:rPr lang="en-US" sz="286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UNETR (vit encoder + cnn decoder)</a:t>
            </a:r>
          </a:p>
          <a:p>
            <a:pPr algn="l">
              <a:lnSpc>
                <a:spcPts val="4010"/>
              </a:lnSpc>
            </a:pPr>
          </a:p>
          <a:p>
            <a:pPr algn="l">
              <a:lnSpc>
                <a:spcPts val="4010"/>
              </a:lnSpc>
            </a:pPr>
            <a:r>
              <a:rPr lang="en-US" sz="286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DATASET:   Synapse multi-organ segmentation dataset</a:t>
            </a:r>
          </a:p>
          <a:p>
            <a:pPr algn="l">
              <a:lnSpc>
                <a:spcPts val="4010"/>
              </a:lnSpc>
            </a:pPr>
            <a:r>
              <a:rPr lang="en-US" sz="286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(https://drive.google.com/drive/folders/1SLBdnhiReIbyYWbSqgIaPMM_GRZzuzAF?usp=sharing)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478718" y="8946065"/>
            <a:ext cx="4003819" cy="557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5"/>
              </a:lnSpc>
            </a:pPr>
            <a:r>
              <a:rPr lang="en-US" sz="322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Architecture </a:t>
            </a:r>
          </a:p>
        </p:txBody>
      </p:sp>
      <p:sp>
        <p:nvSpPr>
          <p:cNvPr name="AutoShape 10" id="10"/>
          <p:cNvSpPr/>
          <p:nvPr/>
        </p:nvSpPr>
        <p:spPr>
          <a:xfrm flipV="true">
            <a:off x="15677852" y="9258300"/>
            <a:ext cx="1581448" cy="1904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85670" y="514350"/>
            <a:ext cx="6120611" cy="9258300"/>
          </a:xfrm>
          <a:custGeom>
            <a:avLst/>
            <a:gdLst/>
            <a:ahLst/>
            <a:cxnLst/>
            <a:rect r="r" b="b" t="t" l="l"/>
            <a:pathLst>
              <a:path h="9258300" w="6120611">
                <a:moveTo>
                  <a:pt x="0" y="0"/>
                </a:moveTo>
                <a:lnTo>
                  <a:pt x="6120610" y="0"/>
                </a:lnTo>
                <a:lnTo>
                  <a:pt x="612061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9096" r="-331169" b="-1868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303340"/>
            <a:ext cx="8642665" cy="5166604"/>
          </a:xfrm>
          <a:custGeom>
            <a:avLst/>
            <a:gdLst/>
            <a:ahLst/>
            <a:cxnLst/>
            <a:rect r="r" b="b" t="t" l="l"/>
            <a:pathLst>
              <a:path h="5166604" w="8642665">
                <a:moveTo>
                  <a:pt x="0" y="0"/>
                </a:moveTo>
                <a:lnTo>
                  <a:pt x="8642665" y="0"/>
                </a:lnTo>
                <a:lnTo>
                  <a:pt x="8642665" y="5166605"/>
                </a:lnTo>
                <a:lnTo>
                  <a:pt x="0" y="51666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7630" y="209281"/>
            <a:ext cx="4376401" cy="819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3"/>
              </a:lnSpc>
            </a:pPr>
            <a:r>
              <a:rPr lang="en-US" sz="483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Encoder part</a:t>
            </a:r>
            <a:r>
              <a:rPr lang="en-US" sz="483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39238" y="4819967"/>
            <a:ext cx="952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7004" y="1312424"/>
            <a:ext cx="7024163" cy="4584429"/>
          </a:xfrm>
          <a:custGeom>
            <a:avLst/>
            <a:gdLst/>
            <a:ahLst/>
            <a:cxnLst/>
            <a:rect r="r" b="b" t="t" l="l"/>
            <a:pathLst>
              <a:path h="4584429" w="7024163">
                <a:moveTo>
                  <a:pt x="0" y="0"/>
                </a:moveTo>
                <a:lnTo>
                  <a:pt x="7024163" y="0"/>
                </a:lnTo>
                <a:lnTo>
                  <a:pt x="7024163" y="4584430"/>
                </a:lnTo>
                <a:lnTo>
                  <a:pt x="0" y="4584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17126" y="4840795"/>
            <a:ext cx="8688312" cy="1056058"/>
          </a:xfrm>
          <a:custGeom>
            <a:avLst/>
            <a:gdLst/>
            <a:ahLst/>
            <a:cxnLst/>
            <a:rect r="r" b="b" t="t" l="l"/>
            <a:pathLst>
              <a:path h="1056058" w="8688312">
                <a:moveTo>
                  <a:pt x="0" y="0"/>
                </a:moveTo>
                <a:lnTo>
                  <a:pt x="8688312" y="0"/>
                </a:lnTo>
                <a:lnTo>
                  <a:pt x="8688312" y="1056059"/>
                </a:lnTo>
                <a:lnTo>
                  <a:pt x="0" y="10560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864" t="-15564" r="-4864" b="-2018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817126" y="1604424"/>
            <a:ext cx="8442174" cy="939703"/>
          </a:xfrm>
          <a:custGeom>
            <a:avLst/>
            <a:gdLst/>
            <a:ahLst/>
            <a:cxnLst/>
            <a:rect r="r" b="b" t="t" l="l"/>
            <a:pathLst>
              <a:path h="939703" w="8442174">
                <a:moveTo>
                  <a:pt x="0" y="0"/>
                </a:moveTo>
                <a:lnTo>
                  <a:pt x="8442174" y="0"/>
                </a:lnTo>
                <a:lnTo>
                  <a:pt x="8442174" y="939704"/>
                </a:lnTo>
                <a:lnTo>
                  <a:pt x="0" y="9397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817126" y="3169047"/>
            <a:ext cx="8584055" cy="871183"/>
          </a:xfrm>
          <a:custGeom>
            <a:avLst/>
            <a:gdLst/>
            <a:ahLst/>
            <a:cxnLst/>
            <a:rect r="r" b="b" t="t" l="l"/>
            <a:pathLst>
              <a:path h="871183" w="8584055">
                <a:moveTo>
                  <a:pt x="0" y="0"/>
                </a:moveTo>
                <a:lnTo>
                  <a:pt x="8584056" y="0"/>
                </a:lnTo>
                <a:lnTo>
                  <a:pt x="8584056" y="871183"/>
                </a:lnTo>
                <a:lnTo>
                  <a:pt x="0" y="8711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77004" y="422279"/>
            <a:ext cx="3473010" cy="653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03"/>
              </a:lnSpc>
            </a:pPr>
            <a:r>
              <a:rPr lang="en-US" sz="378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Normalization: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460355" y="2228850"/>
            <a:ext cx="1529715" cy="1260158"/>
            <a:chOff x="0" y="0"/>
            <a:chExt cx="2039620" cy="16802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5720" y="49530"/>
              <a:ext cx="1946910" cy="1583690"/>
            </a:xfrm>
            <a:custGeom>
              <a:avLst/>
              <a:gdLst/>
              <a:ahLst/>
              <a:cxnLst/>
              <a:rect r="r" b="b" t="t" l="l"/>
              <a:pathLst>
                <a:path h="1583690" w="1946910">
                  <a:moveTo>
                    <a:pt x="1932940" y="46990"/>
                  </a:moveTo>
                  <a:cubicBezTo>
                    <a:pt x="1355090" y="505460"/>
                    <a:pt x="1088390" y="831850"/>
                    <a:pt x="869950" y="1000760"/>
                  </a:cubicBezTo>
                  <a:cubicBezTo>
                    <a:pt x="699770" y="1131570"/>
                    <a:pt x="455930" y="1221740"/>
                    <a:pt x="377190" y="1296670"/>
                  </a:cubicBezTo>
                  <a:cubicBezTo>
                    <a:pt x="345440" y="1327150"/>
                    <a:pt x="347980" y="1347470"/>
                    <a:pt x="323850" y="1375410"/>
                  </a:cubicBezTo>
                  <a:cubicBezTo>
                    <a:pt x="290830" y="1414780"/>
                    <a:pt x="215900" y="1464310"/>
                    <a:pt x="187960" y="1501140"/>
                  </a:cubicBezTo>
                  <a:cubicBezTo>
                    <a:pt x="171450" y="1524000"/>
                    <a:pt x="172720" y="1550670"/>
                    <a:pt x="157480" y="1563370"/>
                  </a:cubicBezTo>
                  <a:cubicBezTo>
                    <a:pt x="144780" y="1574800"/>
                    <a:pt x="123190" y="1583690"/>
                    <a:pt x="106680" y="1579880"/>
                  </a:cubicBezTo>
                  <a:cubicBezTo>
                    <a:pt x="85090" y="1573530"/>
                    <a:pt x="58420" y="1536700"/>
                    <a:pt x="43180" y="1510030"/>
                  </a:cubicBezTo>
                  <a:cubicBezTo>
                    <a:pt x="26670" y="1483360"/>
                    <a:pt x="19050" y="1450340"/>
                    <a:pt x="12700" y="1417320"/>
                  </a:cubicBezTo>
                  <a:cubicBezTo>
                    <a:pt x="6350" y="1383030"/>
                    <a:pt x="0" y="1332230"/>
                    <a:pt x="5080" y="1310640"/>
                  </a:cubicBezTo>
                  <a:cubicBezTo>
                    <a:pt x="7620" y="1300480"/>
                    <a:pt x="10160" y="1292860"/>
                    <a:pt x="16510" y="1289050"/>
                  </a:cubicBezTo>
                  <a:cubicBezTo>
                    <a:pt x="21590" y="1285240"/>
                    <a:pt x="33020" y="1283970"/>
                    <a:pt x="39370" y="1286510"/>
                  </a:cubicBezTo>
                  <a:cubicBezTo>
                    <a:pt x="45720" y="1289050"/>
                    <a:pt x="52070" y="1295400"/>
                    <a:pt x="55880" y="1303020"/>
                  </a:cubicBezTo>
                  <a:cubicBezTo>
                    <a:pt x="60960" y="1315720"/>
                    <a:pt x="53340" y="1336040"/>
                    <a:pt x="55880" y="1358900"/>
                  </a:cubicBezTo>
                  <a:cubicBezTo>
                    <a:pt x="60960" y="1398270"/>
                    <a:pt x="64770" y="1494790"/>
                    <a:pt x="93980" y="1518920"/>
                  </a:cubicBezTo>
                  <a:cubicBezTo>
                    <a:pt x="116840" y="1537970"/>
                    <a:pt x="153670" y="1527810"/>
                    <a:pt x="195580" y="1520190"/>
                  </a:cubicBezTo>
                  <a:cubicBezTo>
                    <a:pt x="274320" y="1504950"/>
                    <a:pt x="469900" y="1384300"/>
                    <a:pt x="520700" y="1386840"/>
                  </a:cubicBezTo>
                  <a:cubicBezTo>
                    <a:pt x="537210" y="1388110"/>
                    <a:pt x="549910" y="1397000"/>
                    <a:pt x="552450" y="1404620"/>
                  </a:cubicBezTo>
                  <a:cubicBezTo>
                    <a:pt x="554990" y="1413510"/>
                    <a:pt x="542290" y="1433830"/>
                    <a:pt x="533400" y="1436370"/>
                  </a:cubicBezTo>
                  <a:cubicBezTo>
                    <a:pt x="525780" y="1438910"/>
                    <a:pt x="509270" y="1430020"/>
                    <a:pt x="505460" y="1422400"/>
                  </a:cubicBezTo>
                  <a:cubicBezTo>
                    <a:pt x="501650" y="1416050"/>
                    <a:pt x="502920" y="1404620"/>
                    <a:pt x="506730" y="1398270"/>
                  </a:cubicBezTo>
                  <a:cubicBezTo>
                    <a:pt x="511810" y="1391920"/>
                    <a:pt x="527050" y="1384300"/>
                    <a:pt x="534670" y="1385570"/>
                  </a:cubicBezTo>
                  <a:cubicBezTo>
                    <a:pt x="542290" y="1386840"/>
                    <a:pt x="551180" y="1394460"/>
                    <a:pt x="552450" y="1402080"/>
                  </a:cubicBezTo>
                  <a:cubicBezTo>
                    <a:pt x="553720" y="1410970"/>
                    <a:pt x="548640" y="1423670"/>
                    <a:pt x="535940" y="1435100"/>
                  </a:cubicBezTo>
                  <a:cubicBezTo>
                    <a:pt x="499110" y="1469390"/>
                    <a:pt x="297180" y="1536700"/>
                    <a:pt x="241300" y="1557020"/>
                  </a:cubicBezTo>
                  <a:cubicBezTo>
                    <a:pt x="219710" y="1564640"/>
                    <a:pt x="213360" y="1568450"/>
                    <a:pt x="194310" y="1570990"/>
                  </a:cubicBezTo>
                  <a:cubicBezTo>
                    <a:pt x="163830" y="1573530"/>
                    <a:pt x="104140" y="1578610"/>
                    <a:pt x="76200" y="1560830"/>
                  </a:cubicBezTo>
                  <a:cubicBezTo>
                    <a:pt x="52070" y="1545590"/>
                    <a:pt x="40640" y="1513840"/>
                    <a:pt x="29210" y="1484630"/>
                  </a:cubicBezTo>
                  <a:cubicBezTo>
                    <a:pt x="15240" y="1449070"/>
                    <a:pt x="7620" y="1397000"/>
                    <a:pt x="6350" y="1361440"/>
                  </a:cubicBezTo>
                  <a:cubicBezTo>
                    <a:pt x="6350" y="1334770"/>
                    <a:pt x="6350" y="1299210"/>
                    <a:pt x="16510" y="1289050"/>
                  </a:cubicBezTo>
                  <a:cubicBezTo>
                    <a:pt x="21590" y="1283970"/>
                    <a:pt x="33020" y="1283970"/>
                    <a:pt x="39370" y="1286510"/>
                  </a:cubicBezTo>
                  <a:cubicBezTo>
                    <a:pt x="45720" y="1289050"/>
                    <a:pt x="52070" y="1294130"/>
                    <a:pt x="55880" y="1303020"/>
                  </a:cubicBezTo>
                  <a:cubicBezTo>
                    <a:pt x="66040" y="1325880"/>
                    <a:pt x="57150" y="1397000"/>
                    <a:pt x="68580" y="1436370"/>
                  </a:cubicBezTo>
                  <a:cubicBezTo>
                    <a:pt x="78740" y="1471930"/>
                    <a:pt x="102870" y="1532890"/>
                    <a:pt x="118110" y="1532890"/>
                  </a:cubicBezTo>
                  <a:cubicBezTo>
                    <a:pt x="132080" y="1532890"/>
                    <a:pt x="138430" y="1488440"/>
                    <a:pt x="157480" y="1463040"/>
                  </a:cubicBezTo>
                  <a:cubicBezTo>
                    <a:pt x="186690" y="1426210"/>
                    <a:pt x="250190" y="1381760"/>
                    <a:pt x="284480" y="1343660"/>
                  </a:cubicBezTo>
                  <a:cubicBezTo>
                    <a:pt x="312420" y="1313180"/>
                    <a:pt x="325120" y="1276350"/>
                    <a:pt x="353060" y="1253490"/>
                  </a:cubicBezTo>
                  <a:cubicBezTo>
                    <a:pt x="378460" y="1233170"/>
                    <a:pt x="421640" y="1226820"/>
                    <a:pt x="441960" y="1211580"/>
                  </a:cubicBezTo>
                  <a:cubicBezTo>
                    <a:pt x="454660" y="1202690"/>
                    <a:pt x="453390" y="1195070"/>
                    <a:pt x="468630" y="1182370"/>
                  </a:cubicBezTo>
                  <a:cubicBezTo>
                    <a:pt x="519430" y="1140460"/>
                    <a:pt x="750570" y="1023620"/>
                    <a:pt x="835660" y="962660"/>
                  </a:cubicBezTo>
                  <a:cubicBezTo>
                    <a:pt x="885190" y="927100"/>
                    <a:pt x="899160" y="911860"/>
                    <a:pt x="947420" y="867410"/>
                  </a:cubicBezTo>
                  <a:cubicBezTo>
                    <a:pt x="1043940" y="775970"/>
                    <a:pt x="1235710" y="560070"/>
                    <a:pt x="1369060" y="434340"/>
                  </a:cubicBezTo>
                  <a:cubicBezTo>
                    <a:pt x="1480820" y="328930"/>
                    <a:pt x="1592580" y="232410"/>
                    <a:pt x="1691640" y="154940"/>
                  </a:cubicBezTo>
                  <a:cubicBezTo>
                    <a:pt x="1770380" y="93980"/>
                    <a:pt x="1871980" y="5080"/>
                    <a:pt x="1912620" y="1270"/>
                  </a:cubicBezTo>
                  <a:cubicBezTo>
                    <a:pt x="1926590" y="0"/>
                    <a:pt x="1939290" y="7620"/>
                    <a:pt x="1943100" y="15240"/>
                  </a:cubicBezTo>
                  <a:cubicBezTo>
                    <a:pt x="1946910" y="22860"/>
                    <a:pt x="1932940" y="46990"/>
                    <a:pt x="1932940" y="46990"/>
                  </a:cubicBezTo>
                </a:path>
              </a:pathLst>
            </a:custGeom>
            <a:solidFill>
              <a:srgbClr val="2D90E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9582150" y="3851910"/>
            <a:ext cx="3463290" cy="1209675"/>
            <a:chOff x="0" y="0"/>
            <a:chExt cx="4617720" cy="16129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0640" y="38100"/>
              <a:ext cx="4527550" cy="1531620"/>
            </a:xfrm>
            <a:custGeom>
              <a:avLst/>
              <a:gdLst/>
              <a:ahLst/>
              <a:cxnLst/>
              <a:rect r="r" b="b" t="t" l="l"/>
              <a:pathLst>
                <a:path h="1531620" w="4527550">
                  <a:moveTo>
                    <a:pt x="4507230" y="62230"/>
                  </a:moveTo>
                  <a:cubicBezTo>
                    <a:pt x="4093210" y="157480"/>
                    <a:pt x="4014470" y="154940"/>
                    <a:pt x="3958590" y="171450"/>
                  </a:cubicBezTo>
                  <a:cubicBezTo>
                    <a:pt x="3919220" y="182880"/>
                    <a:pt x="3901440" y="203200"/>
                    <a:pt x="3864610" y="217170"/>
                  </a:cubicBezTo>
                  <a:cubicBezTo>
                    <a:pt x="3817620" y="234950"/>
                    <a:pt x="3749040" y="245110"/>
                    <a:pt x="3700780" y="261620"/>
                  </a:cubicBezTo>
                  <a:cubicBezTo>
                    <a:pt x="3661410" y="275590"/>
                    <a:pt x="3632200" y="295910"/>
                    <a:pt x="3594100" y="308610"/>
                  </a:cubicBezTo>
                  <a:cubicBezTo>
                    <a:pt x="3552190" y="322580"/>
                    <a:pt x="3516630" y="320040"/>
                    <a:pt x="3459480" y="337820"/>
                  </a:cubicBezTo>
                  <a:cubicBezTo>
                    <a:pt x="3350260" y="370840"/>
                    <a:pt x="3117850" y="466090"/>
                    <a:pt x="2994660" y="523240"/>
                  </a:cubicBezTo>
                  <a:cubicBezTo>
                    <a:pt x="2909570" y="562610"/>
                    <a:pt x="2866390" y="600710"/>
                    <a:pt x="2785110" y="633730"/>
                  </a:cubicBezTo>
                  <a:cubicBezTo>
                    <a:pt x="2680970" y="676910"/>
                    <a:pt x="2513330" y="706120"/>
                    <a:pt x="2414270" y="744220"/>
                  </a:cubicBezTo>
                  <a:cubicBezTo>
                    <a:pt x="2344420" y="770890"/>
                    <a:pt x="2293620" y="808990"/>
                    <a:pt x="2241550" y="828040"/>
                  </a:cubicBezTo>
                  <a:cubicBezTo>
                    <a:pt x="2202180" y="843280"/>
                    <a:pt x="2185670" y="847090"/>
                    <a:pt x="2134870" y="857250"/>
                  </a:cubicBezTo>
                  <a:cubicBezTo>
                    <a:pt x="2018030" y="882650"/>
                    <a:pt x="1729740" y="909320"/>
                    <a:pt x="1549400" y="948690"/>
                  </a:cubicBezTo>
                  <a:cubicBezTo>
                    <a:pt x="1389380" y="984250"/>
                    <a:pt x="1221740" y="1051560"/>
                    <a:pt x="1102360" y="1076960"/>
                  </a:cubicBezTo>
                  <a:cubicBezTo>
                    <a:pt x="1024890" y="1093470"/>
                    <a:pt x="969010" y="1092200"/>
                    <a:pt x="909320" y="1106170"/>
                  </a:cubicBezTo>
                  <a:cubicBezTo>
                    <a:pt x="854710" y="1118870"/>
                    <a:pt x="819150" y="1127760"/>
                    <a:pt x="755650" y="1155700"/>
                  </a:cubicBezTo>
                  <a:cubicBezTo>
                    <a:pt x="640080" y="1206500"/>
                    <a:pt x="421640" y="1361440"/>
                    <a:pt x="289560" y="1417320"/>
                  </a:cubicBezTo>
                  <a:cubicBezTo>
                    <a:pt x="199390" y="1455420"/>
                    <a:pt x="92710" y="1490980"/>
                    <a:pt x="53340" y="1488440"/>
                  </a:cubicBezTo>
                  <a:cubicBezTo>
                    <a:pt x="39370" y="1487170"/>
                    <a:pt x="33020" y="1485900"/>
                    <a:pt x="26670" y="1475740"/>
                  </a:cubicBezTo>
                  <a:cubicBezTo>
                    <a:pt x="11430" y="1454150"/>
                    <a:pt x="12700" y="1386840"/>
                    <a:pt x="10160" y="1336040"/>
                  </a:cubicBezTo>
                  <a:cubicBezTo>
                    <a:pt x="6350" y="1276350"/>
                    <a:pt x="0" y="1172210"/>
                    <a:pt x="10160" y="1139190"/>
                  </a:cubicBezTo>
                  <a:cubicBezTo>
                    <a:pt x="13970" y="1126490"/>
                    <a:pt x="19050" y="1117600"/>
                    <a:pt x="26670" y="1115060"/>
                  </a:cubicBezTo>
                  <a:cubicBezTo>
                    <a:pt x="34290" y="1112520"/>
                    <a:pt x="48260" y="1115060"/>
                    <a:pt x="58420" y="1126490"/>
                  </a:cubicBezTo>
                  <a:cubicBezTo>
                    <a:pt x="88900" y="1160780"/>
                    <a:pt x="66040" y="1393190"/>
                    <a:pt x="127000" y="1443990"/>
                  </a:cubicBezTo>
                  <a:cubicBezTo>
                    <a:pt x="180340" y="1488440"/>
                    <a:pt x="313690" y="1443990"/>
                    <a:pt x="377190" y="1452880"/>
                  </a:cubicBezTo>
                  <a:cubicBezTo>
                    <a:pt x="416560" y="1459230"/>
                    <a:pt x="454660" y="1466850"/>
                    <a:pt x="471170" y="1478280"/>
                  </a:cubicBezTo>
                  <a:cubicBezTo>
                    <a:pt x="478790" y="1484630"/>
                    <a:pt x="483870" y="1490980"/>
                    <a:pt x="483870" y="1498600"/>
                  </a:cubicBezTo>
                  <a:cubicBezTo>
                    <a:pt x="483870" y="1506220"/>
                    <a:pt x="474980" y="1520190"/>
                    <a:pt x="467360" y="1524000"/>
                  </a:cubicBezTo>
                  <a:cubicBezTo>
                    <a:pt x="461010" y="1526540"/>
                    <a:pt x="449580" y="1525270"/>
                    <a:pt x="443230" y="1521460"/>
                  </a:cubicBezTo>
                  <a:cubicBezTo>
                    <a:pt x="438150" y="1517650"/>
                    <a:pt x="433070" y="1507490"/>
                    <a:pt x="433070" y="1499870"/>
                  </a:cubicBezTo>
                  <a:cubicBezTo>
                    <a:pt x="433070" y="1493520"/>
                    <a:pt x="438150" y="1483360"/>
                    <a:pt x="444500" y="1479550"/>
                  </a:cubicBezTo>
                  <a:cubicBezTo>
                    <a:pt x="450850" y="1475740"/>
                    <a:pt x="462280" y="1473200"/>
                    <a:pt x="468630" y="1477010"/>
                  </a:cubicBezTo>
                  <a:cubicBezTo>
                    <a:pt x="476250" y="1480820"/>
                    <a:pt x="483870" y="1496060"/>
                    <a:pt x="483870" y="1503680"/>
                  </a:cubicBezTo>
                  <a:cubicBezTo>
                    <a:pt x="483870" y="1511300"/>
                    <a:pt x="478790" y="1520190"/>
                    <a:pt x="469900" y="1524000"/>
                  </a:cubicBezTo>
                  <a:cubicBezTo>
                    <a:pt x="450850" y="1531620"/>
                    <a:pt x="396240" y="1507490"/>
                    <a:pt x="351790" y="1503680"/>
                  </a:cubicBezTo>
                  <a:cubicBezTo>
                    <a:pt x="295910" y="1498600"/>
                    <a:pt x="204470" y="1507490"/>
                    <a:pt x="160020" y="1501140"/>
                  </a:cubicBezTo>
                  <a:cubicBezTo>
                    <a:pt x="134620" y="1497330"/>
                    <a:pt x="116840" y="1493520"/>
                    <a:pt x="102870" y="1484630"/>
                  </a:cubicBezTo>
                  <a:cubicBezTo>
                    <a:pt x="91440" y="1477010"/>
                    <a:pt x="85090" y="1469390"/>
                    <a:pt x="78740" y="1456690"/>
                  </a:cubicBezTo>
                  <a:cubicBezTo>
                    <a:pt x="68580" y="1440180"/>
                    <a:pt x="62230" y="1413510"/>
                    <a:pt x="57150" y="1388110"/>
                  </a:cubicBezTo>
                  <a:cubicBezTo>
                    <a:pt x="50800" y="1357630"/>
                    <a:pt x="53340" y="1319530"/>
                    <a:pt x="45720" y="1285240"/>
                  </a:cubicBezTo>
                  <a:cubicBezTo>
                    <a:pt x="38100" y="1250950"/>
                    <a:pt x="13970" y="1212850"/>
                    <a:pt x="10160" y="1183640"/>
                  </a:cubicBezTo>
                  <a:cubicBezTo>
                    <a:pt x="7620" y="1162050"/>
                    <a:pt x="7620" y="1137920"/>
                    <a:pt x="12700" y="1126490"/>
                  </a:cubicBezTo>
                  <a:cubicBezTo>
                    <a:pt x="15240" y="1120140"/>
                    <a:pt x="21590" y="1116330"/>
                    <a:pt x="26670" y="1115060"/>
                  </a:cubicBezTo>
                  <a:cubicBezTo>
                    <a:pt x="33020" y="1113790"/>
                    <a:pt x="44450" y="1113790"/>
                    <a:pt x="49530" y="1117600"/>
                  </a:cubicBezTo>
                  <a:cubicBezTo>
                    <a:pt x="55880" y="1121410"/>
                    <a:pt x="58420" y="1127760"/>
                    <a:pt x="60960" y="1139190"/>
                  </a:cubicBezTo>
                  <a:cubicBezTo>
                    <a:pt x="71120" y="1181100"/>
                    <a:pt x="39370" y="1437640"/>
                    <a:pt x="57150" y="1445260"/>
                  </a:cubicBezTo>
                  <a:cubicBezTo>
                    <a:pt x="62230" y="1447800"/>
                    <a:pt x="68580" y="1431290"/>
                    <a:pt x="77470" y="1427480"/>
                  </a:cubicBezTo>
                  <a:cubicBezTo>
                    <a:pt x="91440" y="1421130"/>
                    <a:pt x="115570" y="1426210"/>
                    <a:pt x="134620" y="1419860"/>
                  </a:cubicBezTo>
                  <a:cubicBezTo>
                    <a:pt x="154940" y="1412240"/>
                    <a:pt x="170180" y="1391920"/>
                    <a:pt x="195580" y="1380490"/>
                  </a:cubicBezTo>
                  <a:cubicBezTo>
                    <a:pt x="229870" y="1365250"/>
                    <a:pt x="289560" y="1365250"/>
                    <a:pt x="325120" y="1348740"/>
                  </a:cubicBezTo>
                  <a:cubicBezTo>
                    <a:pt x="354330" y="1334770"/>
                    <a:pt x="361950" y="1315720"/>
                    <a:pt x="394970" y="1294130"/>
                  </a:cubicBezTo>
                  <a:cubicBezTo>
                    <a:pt x="464820" y="1248410"/>
                    <a:pt x="646430" y="1148080"/>
                    <a:pt x="741680" y="1107440"/>
                  </a:cubicBezTo>
                  <a:cubicBezTo>
                    <a:pt x="803910" y="1080770"/>
                    <a:pt x="844550" y="1069340"/>
                    <a:pt x="900430" y="1056640"/>
                  </a:cubicBezTo>
                  <a:cubicBezTo>
                    <a:pt x="960120" y="1042670"/>
                    <a:pt x="1012190" y="1045210"/>
                    <a:pt x="1087120" y="1028700"/>
                  </a:cubicBezTo>
                  <a:cubicBezTo>
                    <a:pt x="1206500" y="1003300"/>
                    <a:pt x="1384300" y="933450"/>
                    <a:pt x="1546860" y="897890"/>
                  </a:cubicBezTo>
                  <a:cubicBezTo>
                    <a:pt x="1727200" y="858520"/>
                    <a:pt x="2009140" y="833120"/>
                    <a:pt x="2122170" y="808990"/>
                  </a:cubicBezTo>
                  <a:cubicBezTo>
                    <a:pt x="2169160" y="798830"/>
                    <a:pt x="2185670" y="795020"/>
                    <a:pt x="2222500" y="781050"/>
                  </a:cubicBezTo>
                  <a:cubicBezTo>
                    <a:pt x="2273300" y="762000"/>
                    <a:pt x="2327910" y="722630"/>
                    <a:pt x="2397760" y="695960"/>
                  </a:cubicBezTo>
                  <a:cubicBezTo>
                    <a:pt x="2495550" y="657860"/>
                    <a:pt x="2658110" y="631190"/>
                    <a:pt x="2760980" y="589280"/>
                  </a:cubicBezTo>
                  <a:cubicBezTo>
                    <a:pt x="2843530" y="556260"/>
                    <a:pt x="2891790" y="515620"/>
                    <a:pt x="2975610" y="476250"/>
                  </a:cubicBezTo>
                  <a:cubicBezTo>
                    <a:pt x="3088640" y="422910"/>
                    <a:pt x="3272790" y="346710"/>
                    <a:pt x="3384550" y="309880"/>
                  </a:cubicBezTo>
                  <a:cubicBezTo>
                    <a:pt x="3459480" y="285750"/>
                    <a:pt x="3502660" y="284480"/>
                    <a:pt x="3576320" y="261620"/>
                  </a:cubicBezTo>
                  <a:cubicBezTo>
                    <a:pt x="3680460" y="228600"/>
                    <a:pt x="3840480" y="149860"/>
                    <a:pt x="3948430" y="121920"/>
                  </a:cubicBezTo>
                  <a:cubicBezTo>
                    <a:pt x="4027170" y="101600"/>
                    <a:pt x="4081780" y="107950"/>
                    <a:pt x="4160520" y="92710"/>
                  </a:cubicBezTo>
                  <a:cubicBezTo>
                    <a:pt x="4260850" y="73660"/>
                    <a:pt x="4452620" y="0"/>
                    <a:pt x="4500880" y="12700"/>
                  </a:cubicBezTo>
                  <a:cubicBezTo>
                    <a:pt x="4516120" y="16510"/>
                    <a:pt x="4525010" y="26670"/>
                    <a:pt x="4526280" y="35560"/>
                  </a:cubicBezTo>
                  <a:cubicBezTo>
                    <a:pt x="4527550" y="43180"/>
                    <a:pt x="4507230" y="62230"/>
                    <a:pt x="4507230" y="62230"/>
                  </a:cubicBezTo>
                </a:path>
              </a:pathLst>
            </a:custGeom>
            <a:solidFill>
              <a:srgbClr val="2D90EB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66841" y="659126"/>
            <a:ext cx="2224093" cy="2350438"/>
          </a:xfrm>
          <a:custGeom>
            <a:avLst/>
            <a:gdLst/>
            <a:ahLst/>
            <a:cxnLst/>
            <a:rect r="r" b="b" t="t" l="l"/>
            <a:pathLst>
              <a:path h="2350438" w="2224093">
                <a:moveTo>
                  <a:pt x="0" y="0"/>
                </a:moveTo>
                <a:lnTo>
                  <a:pt x="2224093" y="0"/>
                </a:lnTo>
                <a:lnTo>
                  <a:pt x="2224093" y="2350438"/>
                </a:lnTo>
                <a:lnTo>
                  <a:pt x="0" y="23504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753" t="-115659" r="-615372" b="-16990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31179" y="83878"/>
            <a:ext cx="4084430" cy="4362075"/>
          </a:xfrm>
          <a:custGeom>
            <a:avLst/>
            <a:gdLst/>
            <a:ahLst/>
            <a:cxnLst/>
            <a:rect r="r" b="b" t="t" l="l"/>
            <a:pathLst>
              <a:path h="4362075" w="4084430">
                <a:moveTo>
                  <a:pt x="0" y="0"/>
                </a:moveTo>
                <a:lnTo>
                  <a:pt x="4084430" y="0"/>
                </a:lnTo>
                <a:lnTo>
                  <a:pt x="4084430" y="4362075"/>
                </a:lnTo>
                <a:lnTo>
                  <a:pt x="0" y="43620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387" t="0" r="-74533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4802" y="1390301"/>
            <a:ext cx="10628728" cy="2200662"/>
          </a:xfrm>
          <a:custGeom>
            <a:avLst/>
            <a:gdLst/>
            <a:ahLst/>
            <a:cxnLst/>
            <a:rect r="r" b="b" t="t" l="l"/>
            <a:pathLst>
              <a:path h="2200662" w="10628728">
                <a:moveTo>
                  <a:pt x="0" y="0"/>
                </a:moveTo>
                <a:lnTo>
                  <a:pt x="10628727" y="0"/>
                </a:lnTo>
                <a:lnTo>
                  <a:pt x="10628727" y="2200662"/>
                </a:lnTo>
                <a:lnTo>
                  <a:pt x="0" y="22006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60202" y="3776963"/>
            <a:ext cx="9958331" cy="2733075"/>
          </a:xfrm>
          <a:custGeom>
            <a:avLst/>
            <a:gdLst/>
            <a:ahLst/>
            <a:cxnLst/>
            <a:rect r="r" b="b" t="t" l="l"/>
            <a:pathLst>
              <a:path h="2733075" w="9958331">
                <a:moveTo>
                  <a:pt x="0" y="0"/>
                </a:moveTo>
                <a:lnTo>
                  <a:pt x="9958331" y="0"/>
                </a:lnTo>
                <a:lnTo>
                  <a:pt x="9958331" y="2733074"/>
                </a:lnTo>
                <a:lnTo>
                  <a:pt x="0" y="27330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946381" y="8196159"/>
            <a:ext cx="5736738" cy="1676072"/>
          </a:xfrm>
          <a:custGeom>
            <a:avLst/>
            <a:gdLst/>
            <a:ahLst/>
            <a:cxnLst/>
            <a:rect r="r" b="b" t="t" l="l"/>
            <a:pathLst>
              <a:path h="1676072" w="5736738">
                <a:moveTo>
                  <a:pt x="0" y="0"/>
                </a:moveTo>
                <a:lnTo>
                  <a:pt x="5736738" y="0"/>
                </a:lnTo>
                <a:lnTo>
                  <a:pt x="5736738" y="1676072"/>
                </a:lnTo>
                <a:lnTo>
                  <a:pt x="0" y="16760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75834" y="7965002"/>
            <a:ext cx="1097482" cy="462314"/>
          </a:xfrm>
          <a:custGeom>
            <a:avLst/>
            <a:gdLst/>
            <a:ahLst/>
            <a:cxnLst/>
            <a:rect r="r" b="b" t="t" l="l"/>
            <a:pathLst>
              <a:path h="462314" w="1097482">
                <a:moveTo>
                  <a:pt x="0" y="0"/>
                </a:moveTo>
                <a:lnTo>
                  <a:pt x="1097482" y="0"/>
                </a:lnTo>
                <a:lnTo>
                  <a:pt x="1097482" y="462314"/>
                </a:lnTo>
                <a:lnTo>
                  <a:pt x="0" y="4623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582438" y="7965002"/>
            <a:ext cx="1097482" cy="462314"/>
          </a:xfrm>
          <a:custGeom>
            <a:avLst/>
            <a:gdLst/>
            <a:ahLst/>
            <a:cxnLst/>
            <a:rect r="r" b="b" t="t" l="l"/>
            <a:pathLst>
              <a:path h="462314" w="1097482">
                <a:moveTo>
                  <a:pt x="0" y="0"/>
                </a:moveTo>
                <a:lnTo>
                  <a:pt x="1097482" y="0"/>
                </a:lnTo>
                <a:lnTo>
                  <a:pt x="1097482" y="462314"/>
                </a:lnTo>
                <a:lnTo>
                  <a:pt x="0" y="4623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80374" y="8427316"/>
            <a:ext cx="3798514" cy="1283839"/>
          </a:xfrm>
          <a:custGeom>
            <a:avLst/>
            <a:gdLst/>
            <a:ahLst/>
            <a:cxnLst/>
            <a:rect r="r" b="b" t="t" l="l"/>
            <a:pathLst>
              <a:path h="1283839" w="3798514">
                <a:moveTo>
                  <a:pt x="0" y="0"/>
                </a:moveTo>
                <a:lnTo>
                  <a:pt x="3798513" y="0"/>
                </a:lnTo>
                <a:lnTo>
                  <a:pt x="3798513" y="1283838"/>
                </a:lnTo>
                <a:lnTo>
                  <a:pt x="0" y="12838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139238" y="4274503"/>
            <a:ext cx="95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60202" y="203828"/>
            <a:ext cx="6632579" cy="824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95"/>
              </a:lnSpc>
            </a:pPr>
            <a:r>
              <a:rPr lang="en-US" sz="485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Multi-Head Attention: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0202" y="7009838"/>
            <a:ext cx="5631264" cy="3415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9"/>
              </a:lnSpc>
            </a:pPr>
            <a:r>
              <a:rPr lang="en-US" sz="243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input: 256,768</a:t>
            </a:r>
          </a:p>
          <a:p>
            <a:pPr algn="just">
              <a:lnSpc>
                <a:spcPts val="3409"/>
              </a:lnSpc>
            </a:pPr>
            <a:r>
              <a:rPr lang="en-US" sz="243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Query: 256,768</a:t>
            </a:r>
          </a:p>
          <a:p>
            <a:pPr algn="just">
              <a:lnSpc>
                <a:spcPts val="3409"/>
              </a:lnSpc>
            </a:pPr>
            <a:r>
              <a:rPr lang="en-US" sz="243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key: 256,768</a:t>
            </a:r>
          </a:p>
          <a:p>
            <a:pPr algn="just">
              <a:lnSpc>
                <a:spcPts val="3409"/>
              </a:lnSpc>
            </a:pPr>
            <a:r>
              <a:rPr lang="en-US" sz="243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value: 256,768</a:t>
            </a:r>
          </a:p>
          <a:p>
            <a:pPr algn="just">
              <a:lnSpc>
                <a:spcPts val="3409"/>
              </a:lnSpc>
            </a:pPr>
          </a:p>
          <a:p>
            <a:pPr algn="just">
              <a:lnSpc>
                <a:spcPts val="3409"/>
              </a:lnSpc>
            </a:pPr>
            <a:r>
              <a:rPr lang="en-US" sz="243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from this,</a:t>
            </a:r>
          </a:p>
          <a:p>
            <a:pPr algn="just">
              <a:lnSpc>
                <a:spcPts val="3409"/>
              </a:lnSpc>
            </a:pPr>
            <a:r>
              <a:rPr lang="en-US" sz="243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the linear matrix is 768,768</a:t>
            </a:r>
          </a:p>
          <a:p>
            <a:pPr algn="just">
              <a:lnSpc>
                <a:spcPts val="340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4946381" y="7009838"/>
            <a:ext cx="4400628" cy="824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query and key tensors are dot-producted and scaled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11268" y="6948170"/>
            <a:ext cx="4779983" cy="1247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</a:p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softmax applied to obtain attention probabilities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565754" y="3748388"/>
            <a:ext cx="592493" cy="228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9"/>
              </a:lnSpc>
            </a:pPr>
            <a:r>
              <a:rPr lang="en-US" sz="13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256x64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655773" y="3748388"/>
            <a:ext cx="592493" cy="228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9"/>
              </a:lnSpc>
            </a:pPr>
            <a:r>
              <a:rPr lang="en-US" sz="13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256x64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982665" y="3748388"/>
            <a:ext cx="592493" cy="228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9"/>
              </a:lnSpc>
            </a:pPr>
            <a:r>
              <a:rPr lang="en-US" sz="13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256x64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10092" y="2881214"/>
            <a:ext cx="682140" cy="228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9"/>
              </a:lnSpc>
            </a:pPr>
            <a:r>
              <a:rPr lang="en-US" sz="13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256x256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010092" y="2453063"/>
            <a:ext cx="682140" cy="228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9"/>
              </a:lnSpc>
            </a:pPr>
            <a:r>
              <a:rPr lang="en-US" sz="13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256x256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010092" y="2024912"/>
            <a:ext cx="682140" cy="228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9"/>
              </a:lnSpc>
            </a:pPr>
            <a:r>
              <a:rPr lang="en-US" sz="13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256x256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919363" y="1606219"/>
            <a:ext cx="592493" cy="228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9"/>
              </a:lnSpc>
            </a:pPr>
            <a:r>
              <a:rPr lang="en-US" sz="13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256x64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004621" y="1162176"/>
            <a:ext cx="675010" cy="228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9"/>
              </a:lnSpc>
            </a:pPr>
            <a:r>
              <a:rPr lang="en-US" sz="13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256x768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952089" y="721093"/>
            <a:ext cx="675010" cy="228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9"/>
              </a:lnSpc>
            </a:pPr>
            <a:r>
              <a:rPr lang="en-US" sz="13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256x768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874146"/>
            <a:ext cx="7164510" cy="8538708"/>
          </a:xfrm>
          <a:custGeom>
            <a:avLst/>
            <a:gdLst/>
            <a:ahLst/>
            <a:cxnLst/>
            <a:rect r="r" b="b" t="t" l="l"/>
            <a:pathLst>
              <a:path h="8538708" w="7164510">
                <a:moveTo>
                  <a:pt x="0" y="0"/>
                </a:moveTo>
                <a:lnTo>
                  <a:pt x="7164510" y="0"/>
                </a:lnTo>
                <a:lnTo>
                  <a:pt x="7164510" y="8538708"/>
                </a:lnTo>
                <a:lnTo>
                  <a:pt x="0" y="85387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93609" y="733257"/>
            <a:ext cx="8024045" cy="2787636"/>
          </a:xfrm>
          <a:custGeom>
            <a:avLst/>
            <a:gdLst/>
            <a:ahLst/>
            <a:cxnLst/>
            <a:rect r="r" b="b" t="t" l="l"/>
            <a:pathLst>
              <a:path h="2787636" w="8024045">
                <a:moveTo>
                  <a:pt x="0" y="0"/>
                </a:moveTo>
                <a:lnTo>
                  <a:pt x="8024045" y="0"/>
                </a:lnTo>
                <a:lnTo>
                  <a:pt x="8024045" y="2787637"/>
                </a:lnTo>
                <a:lnTo>
                  <a:pt x="0" y="2787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3520894"/>
            <a:ext cx="7307143" cy="6571862"/>
          </a:xfrm>
          <a:custGeom>
            <a:avLst/>
            <a:gdLst/>
            <a:ahLst/>
            <a:cxnLst/>
            <a:rect r="r" b="b" t="t" l="l"/>
            <a:pathLst>
              <a:path h="6571862" w="7307143">
                <a:moveTo>
                  <a:pt x="0" y="0"/>
                </a:moveTo>
                <a:lnTo>
                  <a:pt x="7307143" y="0"/>
                </a:lnTo>
                <a:lnTo>
                  <a:pt x="7307143" y="6571862"/>
                </a:lnTo>
                <a:lnTo>
                  <a:pt x="0" y="6571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508521" y="2946694"/>
            <a:ext cx="5309133" cy="574199"/>
          </a:xfrm>
          <a:custGeom>
            <a:avLst/>
            <a:gdLst/>
            <a:ahLst/>
            <a:cxnLst/>
            <a:rect r="r" b="b" t="t" l="l"/>
            <a:pathLst>
              <a:path h="574199" w="5309133">
                <a:moveTo>
                  <a:pt x="0" y="0"/>
                </a:moveTo>
                <a:lnTo>
                  <a:pt x="5309133" y="0"/>
                </a:lnTo>
                <a:lnTo>
                  <a:pt x="5309133" y="574200"/>
                </a:lnTo>
                <a:lnTo>
                  <a:pt x="0" y="574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48831" y="361615"/>
            <a:ext cx="1863768" cy="667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2"/>
              </a:lnSpc>
            </a:pPr>
            <a:r>
              <a:rPr lang="en-US" sz="388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matmul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44733" y="56694"/>
            <a:ext cx="6705678" cy="695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81"/>
              </a:lnSpc>
            </a:pPr>
            <a:r>
              <a:rPr lang="en-US" sz="412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followed by norm and mlp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3659802" y="9598343"/>
            <a:ext cx="701040" cy="215265"/>
            <a:chOff x="0" y="0"/>
            <a:chExt cx="934720" cy="2870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0800" y="44450"/>
              <a:ext cx="833120" cy="205740"/>
            </a:xfrm>
            <a:custGeom>
              <a:avLst/>
              <a:gdLst/>
              <a:ahLst/>
              <a:cxnLst/>
              <a:rect r="r" b="b" t="t" l="l"/>
              <a:pathLst>
                <a:path h="205740" w="833120">
                  <a:moveTo>
                    <a:pt x="22860" y="140970"/>
                  </a:moveTo>
                  <a:cubicBezTo>
                    <a:pt x="476250" y="60960"/>
                    <a:pt x="609600" y="58420"/>
                    <a:pt x="689610" y="43180"/>
                  </a:cubicBezTo>
                  <a:cubicBezTo>
                    <a:pt x="739140" y="33020"/>
                    <a:pt x="783590" y="0"/>
                    <a:pt x="807720" y="6350"/>
                  </a:cubicBezTo>
                  <a:cubicBezTo>
                    <a:pt x="820420" y="10160"/>
                    <a:pt x="831850" y="25400"/>
                    <a:pt x="831850" y="34290"/>
                  </a:cubicBezTo>
                  <a:cubicBezTo>
                    <a:pt x="831850" y="41910"/>
                    <a:pt x="819150" y="55880"/>
                    <a:pt x="811530" y="57150"/>
                  </a:cubicBezTo>
                  <a:cubicBezTo>
                    <a:pt x="802640" y="58420"/>
                    <a:pt x="782320" y="44450"/>
                    <a:pt x="781050" y="35560"/>
                  </a:cubicBezTo>
                  <a:cubicBezTo>
                    <a:pt x="779780" y="27940"/>
                    <a:pt x="796290" y="8890"/>
                    <a:pt x="803910" y="7620"/>
                  </a:cubicBezTo>
                  <a:cubicBezTo>
                    <a:pt x="812800" y="5080"/>
                    <a:pt x="828040" y="15240"/>
                    <a:pt x="830580" y="22860"/>
                  </a:cubicBezTo>
                  <a:cubicBezTo>
                    <a:pt x="833120" y="30480"/>
                    <a:pt x="830580" y="44450"/>
                    <a:pt x="821690" y="53340"/>
                  </a:cubicBezTo>
                  <a:cubicBezTo>
                    <a:pt x="803910" y="71120"/>
                    <a:pt x="748030" y="82550"/>
                    <a:pt x="695960" y="92710"/>
                  </a:cubicBezTo>
                  <a:cubicBezTo>
                    <a:pt x="614680" y="110490"/>
                    <a:pt x="485140" y="110490"/>
                    <a:pt x="377190" y="125730"/>
                  </a:cubicBezTo>
                  <a:cubicBezTo>
                    <a:pt x="262890" y="143510"/>
                    <a:pt x="77470" y="205740"/>
                    <a:pt x="27940" y="191770"/>
                  </a:cubicBezTo>
                  <a:cubicBezTo>
                    <a:pt x="11430" y="186690"/>
                    <a:pt x="0" y="175260"/>
                    <a:pt x="0" y="166370"/>
                  </a:cubicBezTo>
                  <a:cubicBezTo>
                    <a:pt x="0" y="157480"/>
                    <a:pt x="22860" y="140970"/>
                    <a:pt x="22860" y="14097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4300835" y="9864090"/>
            <a:ext cx="1478280" cy="233362"/>
            <a:chOff x="0" y="0"/>
            <a:chExt cx="1971040" cy="3111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49530" y="36830"/>
              <a:ext cx="1871980" cy="252730"/>
            </a:xfrm>
            <a:custGeom>
              <a:avLst/>
              <a:gdLst/>
              <a:ahLst/>
              <a:cxnLst/>
              <a:rect r="r" b="b" t="t" l="l"/>
              <a:pathLst>
                <a:path h="252730" w="1871980">
                  <a:moveTo>
                    <a:pt x="24130" y="172720"/>
                  </a:moveTo>
                  <a:cubicBezTo>
                    <a:pt x="1577340" y="60960"/>
                    <a:pt x="1779270" y="0"/>
                    <a:pt x="1840230" y="15240"/>
                  </a:cubicBezTo>
                  <a:cubicBezTo>
                    <a:pt x="1858010" y="19050"/>
                    <a:pt x="1869440" y="27940"/>
                    <a:pt x="1870710" y="35560"/>
                  </a:cubicBezTo>
                  <a:cubicBezTo>
                    <a:pt x="1871980" y="44450"/>
                    <a:pt x="1856740" y="64770"/>
                    <a:pt x="1847850" y="64770"/>
                  </a:cubicBezTo>
                  <a:cubicBezTo>
                    <a:pt x="1838960" y="66040"/>
                    <a:pt x="1819910" y="49530"/>
                    <a:pt x="1819910" y="40640"/>
                  </a:cubicBezTo>
                  <a:cubicBezTo>
                    <a:pt x="1819910" y="31750"/>
                    <a:pt x="1837690" y="15240"/>
                    <a:pt x="1846580" y="13970"/>
                  </a:cubicBezTo>
                  <a:cubicBezTo>
                    <a:pt x="1854200" y="13970"/>
                    <a:pt x="1868170" y="25400"/>
                    <a:pt x="1870710" y="33020"/>
                  </a:cubicBezTo>
                  <a:cubicBezTo>
                    <a:pt x="1871980" y="40640"/>
                    <a:pt x="1868170" y="53340"/>
                    <a:pt x="1858010" y="62230"/>
                  </a:cubicBezTo>
                  <a:cubicBezTo>
                    <a:pt x="1837690" y="78740"/>
                    <a:pt x="1786890" y="80010"/>
                    <a:pt x="1724660" y="90170"/>
                  </a:cubicBezTo>
                  <a:cubicBezTo>
                    <a:pt x="1590040" y="110490"/>
                    <a:pt x="1319530" y="135890"/>
                    <a:pt x="1078230" y="156210"/>
                  </a:cubicBezTo>
                  <a:cubicBezTo>
                    <a:pt x="770890" y="181610"/>
                    <a:pt x="123190" y="252730"/>
                    <a:pt x="27940" y="223520"/>
                  </a:cubicBezTo>
                  <a:cubicBezTo>
                    <a:pt x="11430" y="218440"/>
                    <a:pt x="2540" y="210820"/>
                    <a:pt x="1270" y="203200"/>
                  </a:cubicBezTo>
                  <a:cubicBezTo>
                    <a:pt x="0" y="194310"/>
                    <a:pt x="24130" y="172720"/>
                    <a:pt x="24130" y="17272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80434" y="1516554"/>
            <a:ext cx="11651077" cy="2172665"/>
          </a:xfrm>
          <a:custGeom>
            <a:avLst/>
            <a:gdLst/>
            <a:ahLst/>
            <a:cxnLst/>
            <a:rect r="r" b="b" t="t" l="l"/>
            <a:pathLst>
              <a:path h="2172665" w="11651077">
                <a:moveTo>
                  <a:pt x="0" y="0"/>
                </a:moveTo>
                <a:lnTo>
                  <a:pt x="11651077" y="0"/>
                </a:lnTo>
                <a:lnTo>
                  <a:pt x="11651077" y="2172666"/>
                </a:lnTo>
                <a:lnTo>
                  <a:pt x="0" y="21726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059376"/>
            <a:ext cx="4938113" cy="4809225"/>
          </a:xfrm>
          <a:custGeom>
            <a:avLst/>
            <a:gdLst/>
            <a:ahLst/>
            <a:cxnLst/>
            <a:rect r="r" b="b" t="t" l="l"/>
            <a:pathLst>
              <a:path h="4809225" w="4938113">
                <a:moveTo>
                  <a:pt x="0" y="0"/>
                </a:moveTo>
                <a:lnTo>
                  <a:pt x="4938113" y="0"/>
                </a:lnTo>
                <a:lnTo>
                  <a:pt x="4938113" y="4809225"/>
                </a:lnTo>
                <a:lnTo>
                  <a:pt x="0" y="4809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275" t="-5072" r="-6351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5194" y="166301"/>
            <a:ext cx="10011944" cy="1106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7"/>
              </a:lnSpc>
            </a:pPr>
            <a:r>
              <a:rPr lang="en-US" sz="316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output of the encoder block  is 256 x 768 </a:t>
            </a:r>
          </a:p>
          <a:p>
            <a:pPr algn="ctr">
              <a:lnSpc>
                <a:spcPts val="4427"/>
              </a:lnSpc>
            </a:pPr>
            <a:r>
              <a:rPr lang="en-US" sz="316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converted to 16 x 16 x 768 to enter decoder block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157412" y="1165860"/>
            <a:ext cx="1432560" cy="984885"/>
            <a:chOff x="0" y="0"/>
            <a:chExt cx="1910080" cy="13131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4450" y="49530"/>
              <a:ext cx="1817370" cy="1214120"/>
            </a:xfrm>
            <a:custGeom>
              <a:avLst/>
              <a:gdLst/>
              <a:ahLst/>
              <a:cxnLst/>
              <a:rect r="r" b="b" t="t" l="l"/>
              <a:pathLst>
                <a:path h="1214120" w="1817370">
                  <a:moveTo>
                    <a:pt x="1802130" y="49530"/>
                  </a:moveTo>
                  <a:cubicBezTo>
                    <a:pt x="1652270" y="114300"/>
                    <a:pt x="1652270" y="124460"/>
                    <a:pt x="1630680" y="135890"/>
                  </a:cubicBezTo>
                  <a:cubicBezTo>
                    <a:pt x="1578610" y="165100"/>
                    <a:pt x="1410970" y="208280"/>
                    <a:pt x="1327150" y="229870"/>
                  </a:cubicBezTo>
                  <a:cubicBezTo>
                    <a:pt x="1267460" y="245110"/>
                    <a:pt x="1220470" y="256540"/>
                    <a:pt x="1173480" y="262890"/>
                  </a:cubicBezTo>
                  <a:cubicBezTo>
                    <a:pt x="1134110" y="267970"/>
                    <a:pt x="1097280" y="260350"/>
                    <a:pt x="1061720" y="266700"/>
                  </a:cubicBezTo>
                  <a:cubicBezTo>
                    <a:pt x="1029970" y="271780"/>
                    <a:pt x="1013460" y="287020"/>
                    <a:pt x="974090" y="293370"/>
                  </a:cubicBezTo>
                  <a:cubicBezTo>
                    <a:pt x="899160" y="304800"/>
                    <a:pt x="722630" y="292100"/>
                    <a:pt x="648970" y="299720"/>
                  </a:cubicBezTo>
                  <a:cubicBezTo>
                    <a:pt x="610870" y="303530"/>
                    <a:pt x="591820" y="307340"/>
                    <a:pt x="562610" y="317500"/>
                  </a:cubicBezTo>
                  <a:cubicBezTo>
                    <a:pt x="527050" y="328930"/>
                    <a:pt x="490220" y="354330"/>
                    <a:pt x="452120" y="369570"/>
                  </a:cubicBezTo>
                  <a:cubicBezTo>
                    <a:pt x="410210" y="384810"/>
                    <a:pt x="344170" y="383540"/>
                    <a:pt x="321310" y="406400"/>
                  </a:cubicBezTo>
                  <a:cubicBezTo>
                    <a:pt x="304800" y="422910"/>
                    <a:pt x="306070" y="443230"/>
                    <a:pt x="300990" y="472440"/>
                  </a:cubicBezTo>
                  <a:cubicBezTo>
                    <a:pt x="292100" y="527050"/>
                    <a:pt x="307340" y="652780"/>
                    <a:pt x="298450" y="711200"/>
                  </a:cubicBezTo>
                  <a:cubicBezTo>
                    <a:pt x="292100" y="748030"/>
                    <a:pt x="278130" y="759460"/>
                    <a:pt x="273050" y="798830"/>
                  </a:cubicBezTo>
                  <a:cubicBezTo>
                    <a:pt x="260350" y="878840"/>
                    <a:pt x="292100" y="1109980"/>
                    <a:pt x="265430" y="1170940"/>
                  </a:cubicBezTo>
                  <a:cubicBezTo>
                    <a:pt x="255270" y="1195070"/>
                    <a:pt x="237490" y="1212850"/>
                    <a:pt x="220980" y="1212850"/>
                  </a:cubicBezTo>
                  <a:cubicBezTo>
                    <a:pt x="201930" y="1212850"/>
                    <a:pt x="173990" y="1179830"/>
                    <a:pt x="158750" y="1156970"/>
                  </a:cubicBezTo>
                  <a:cubicBezTo>
                    <a:pt x="144780" y="1135380"/>
                    <a:pt x="144780" y="1097280"/>
                    <a:pt x="130810" y="1080770"/>
                  </a:cubicBezTo>
                  <a:cubicBezTo>
                    <a:pt x="121920" y="1069340"/>
                    <a:pt x="109220" y="1070610"/>
                    <a:pt x="99060" y="1060450"/>
                  </a:cubicBezTo>
                  <a:cubicBezTo>
                    <a:pt x="83820" y="1045210"/>
                    <a:pt x="68580" y="1019810"/>
                    <a:pt x="54610" y="994410"/>
                  </a:cubicBezTo>
                  <a:cubicBezTo>
                    <a:pt x="36830" y="962660"/>
                    <a:pt x="3810" y="905510"/>
                    <a:pt x="6350" y="882650"/>
                  </a:cubicBezTo>
                  <a:cubicBezTo>
                    <a:pt x="8890" y="872490"/>
                    <a:pt x="17780" y="863600"/>
                    <a:pt x="25400" y="861060"/>
                  </a:cubicBezTo>
                  <a:cubicBezTo>
                    <a:pt x="33020" y="859790"/>
                    <a:pt x="48260" y="864870"/>
                    <a:pt x="52070" y="871220"/>
                  </a:cubicBezTo>
                  <a:cubicBezTo>
                    <a:pt x="57150" y="877570"/>
                    <a:pt x="45720" y="890270"/>
                    <a:pt x="48260" y="904240"/>
                  </a:cubicBezTo>
                  <a:cubicBezTo>
                    <a:pt x="54610" y="937260"/>
                    <a:pt x="123190" y="1016000"/>
                    <a:pt x="134620" y="1052830"/>
                  </a:cubicBezTo>
                  <a:cubicBezTo>
                    <a:pt x="140970" y="1073150"/>
                    <a:pt x="132080" y="1092200"/>
                    <a:pt x="138430" y="1102360"/>
                  </a:cubicBezTo>
                  <a:cubicBezTo>
                    <a:pt x="143510" y="1108710"/>
                    <a:pt x="153670" y="1112520"/>
                    <a:pt x="162560" y="1111250"/>
                  </a:cubicBezTo>
                  <a:cubicBezTo>
                    <a:pt x="175260" y="1109980"/>
                    <a:pt x="194310" y="1092200"/>
                    <a:pt x="203200" y="1078230"/>
                  </a:cubicBezTo>
                  <a:cubicBezTo>
                    <a:pt x="212090" y="1064260"/>
                    <a:pt x="208280" y="1046480"/>
                    <a:pt x="217170" y="1029970"/>
                  </a:cubicBezTo>
                  <a:cubicBezTo>
                    <a:pt x="227330" y="1007110"/>
                    <a:pt x="254000" y="990600"/>
                    <a:pt x="267970" y="961390"/>
                  </a:cubicBezTo>
                  <a:cubicBezTo>
                    <a:pt x="287020" y="919480"/>
                    <a:pt x="294640" y="822960"/>
                    <a:pt x="311150" y="798830"/>
                  </a:cubicBezTo>
                  <a:cubicBezTo>
                    <a:pt x="317500" y="789940"/>
                    <a:pt x="322580" y="784860"/>
                    <a:pt x="330200" y="784860"/>
                  </a:cubicBezTo>
                  <a:cubicBezTo>
                    <a:pt x="337820" y="783590"/>
                    <a:pt x="353060" y="792480"/>
                    <a:pt x="356870" y="798830"/>
                  </a:cubicBezTo>
                  <a:cubicBezTo>
                    <a:pt x="360680" y="805180"/>
                    <a:pt x="359410" y="816610"/>
                    <a:pt x="355600" y="822960"/>
                  </a:cubicBezTo>
                  <a:cubicBezTo>
                    <a:pt x="351790" y="829310"/>
                    <a:pt x="341630" y="834390"/>
                    <a:pt x="335280" y="834390"/>
                  </a:cubicBezTo>
                  <a:cubicBezTo>
                    <a:pt x="327660" y="835660"/>
                    <a:pt x="317500" y="830580"/>
                    <a:pt x="313690" y="824230"/>
                  </a:cubicBezTo>
                  <a:cubicBezTo>
                    <a:pt x="308610" y="817880"/>
                    <a:pt x="308610" y="801370"/>
                    <a:pt x="313690" y="793750"/>
                  </a:cubicBezTo>
                  <a:cubicBezTo>
                    <a:pt x="317500" y="788670"/>
                    <a:pt x="328930" y="783590"/>
                    <a:pt x="335280" y="784860"/>
                  </a:cubicBezTo>
                  <a:cubicBezTo>
                    <a:pt x="342900" y="784860"/>
                    <a:pt x="351790" y="789940"/>
                    <a:pt x="355600" y="796290"/>
                  </a:cubicBezTo>
                  <a:cubicBezTo>
                    <a:pt x="361950" y="808990"/>
                    <a:pt x="356870" y="833120"/>
                    <a:pt x="353060" y="857250"/>
                  </a:cubicBezTo>
                  <a:cubicBezTo>
                    <a:pt x="346710" y="892810"/>
                    <a:pt x="327660" y="957580"/>
                    <a:pt x="308610" y="991870"/>
                  </a:cubicBezTo>
                  <a:cubicBezTo>
                    <a:pt x="294640" y="1016000"/>
                    <a:pt x="271780" y="1028700"/>
                    <a:pt x="259080" y="1050290"/>
                  </a:cubicBezTo>
                  <a:cubicBezTo>
                    <a:pt x="247650" y="1070610"/>
                    <a:pt x="251460" y="1098550"/>
                    <a:pt x="236220" y="1116330"/>
                  </a:cubicBezTo>
                  <a:cubicBezTo>
                    <a:pt x="219710" y="1136650"/>
                    <a:pt x="180340" y="1156970"/>
                    <a:pt x="158750" y="1159510"/>
                  </a:cubicBezTo>
                  <a:cubicBezTo>
                    <a:pt x="143510" y="1160780"/>
                    <a:pt x="129540" y="1153160"/>
                    <a:pt x="118110" y="1145540"/>
                  </a:cubicBezTo>
                  <a:cubicBezTo>
                    <a:pt x="106680" y="1137920"/>
                    <a:pt x="96520" y="1126490"/>
                    <a:pt x="91440" y="1113790"/>
                  </a:cubicBezTo>
                  <a:cubicBezTo>
                    <a:pt x="85090" y="1098550"/>
                    <a:pt x="93980" y="1071880"/>
                    <a:pt x="86360" y="1057910"/>
                  </a:cubicBezTo>
                  <a:cubicBezTo>
                    <a:pt x="81280" y="1047750"/>
                    <a:pt x="67310" y="1049020"/>
                    <a:pt x="58420" y="1037590"/>
                  </a:cubicBezTo>
                  <a:cubicBezTo>
                    <a:pt x="39370" y="1009650"/>
                    <a:pt x="0" y="902970"/>
                    <a:pt x="7620" y="877570"/>
                  </a:cubicBezTo>
                  <a:cubicBezTo>
                    <a:pt x="11430" y="866140"/>
                    <a:pt x="24130" y="861060"/>
                    <a:pt x="31750" y="859790"/>
                  </a:cubicBezTo>
                  <a:cubicBezTo>
                    <a:pt x="38100" y="859790"/>
                    <a:pt x="45720" y="863600"/>
                    <a:pt x="52070" y="871220"/>
                  </a:cubicBezTo>
                  <a:cubicBezTo>
                    <a:pt x="67310" y="886460"/>
                    <a:pt x="76200" y="933450"/>
                    <a:pt x="93980" y="963930"/>
                  </a:cubicBezTo>
                  <a:cubicBezTo>
                    <a:pt x="115570" y="998220"/>
                    <a:pt x="160020" y="1033780"/>
                    <a:pt x="176530" y="1064260"/>
                  </a:cubicBezTo>
                  <a:cubicBezTo>
                    <a:pt x="187960" y="1084580"/>
                    <a:pt x="185420" y="1103630"/>
                    <a:pt x="195580" y="1122680"/>
                  </a:cubicBezTo>
                  <a:cubicBezTo>
                    <a:pt x="208280" y="1144270"/>
                    <a:pt x="250190" y="1170940"/>
                    <a:pt x="248920" y="1187450"/>
                  </a:cubicBezTo>
                  <a:cubicBezTo>
                    <a:pt x="248920" y="1198880"/>
                    <a:pt x="234950" y="1212850"/>
                    <a:pt x="227330" y="1212850"/>
                  </a:cubicBezTo>
                  <a:cubicBezTo>
                    <a:pt x="218440" y="1214120"/>
                    <a:pt x="199390" y="1196340"/>
                    <a:pt x="198120" y="1187450"/>
                  </a:cubicBezTo>
                  <a:cubicBezTo>
                    <a:pt x="198120" y="1179830"/>
                    <a:pt x="213360" y="1177290"/>
                    <a:pt x="218440" y="1163320"/>
                  </a:cubicBezTo>
                  <a:cubicBezTo>
                    <a:pt x="234950" y="1112520"/>
                    <a:pt x="209550" y="869950"/>
                    <a:pt x="222250" y="791210"/>
                  </a:cubicBezTo>
                  <a:cubicBezTo>
                    <a:pt x="228600" y="753110"/>
                    <a:pt x="241300" y="745490"/>
                    <a:pt x="247650" y="708660"/>
                  </a:cubicBezTo>
                  <a:cubicBezTo>
                    <a:pt x="259080" y="643890"/>
                    <a:pt x="237490" y="491490"/>
                    <a:pt x="255270" y="430530"/>
                  </a:cubicBezTo>
                  <a:cubicBezTo>
                    <a:pt x="265430" y="397510"/>
                    <a:pt x="276860" y="378460"/>
                    <a:pt x="299720" y="360680"/>
                  </a:cubicBezTo>
                  <a:cubicBezTo>
                    <a:pt x="328930" y="339090"/>
                    <a:pt x="387350" y="339090"/>
                    <a:pt x="430530" y="322580"/>
                  </a:cubicBezTo>
                  <a:cubicBezTo>
                    <a:pt x="472440" y="307340"/>
                    <a:pt x="513080" y="279400"/>
                    <a:pt x="552450" y="266700"/>
                  </a:cubicBezTo>
                  <a:cubicBezTo>
                    <a:pt x="585470" y="256540"/>
                    <a:pt x="605790" y="254000"/>
                    <a:pt x="648970" y="248920"/>
                  </a:cubicBezTo>
                  <a:cubicBezTo>
                    <a:pt x="731520" y="240030"/>
                    <a:pt x="963930" y="256540"/>
                    <a:pt x="1021080" y="240030"/>
                  </a:cubicBezTo>
                  <a:cubicBezTo>
                    <a:pt x="1040130" y="233680"/>
                    <a:pt x="1040130" y="222250"/>
                    <a:pt x="1055370" y="218440"/>
                  </a:cubicBezTo>
                  <a:cubicBezTo>
                    <a:pt x="1080770" y="209550"/>
                    <a:pt x="1125220" y="217170"/>
                    <a:pt x="1163320" y="212090"/>
                  </a:cubicBezTo>
                  <a:cubicBezTo>
                    <a:pt x="1210310" y="207010"/>
                    <a:pt x="1254760" y="195580"/>
                    <a:pt x="1313180" y="181610"/>
                  </a:cubicBezTo>
                  <a:cubicBezTo>
                    <a:pt x="1399540" y="158750"/>
                    <a:pt x="1583690" y="116840"/>
                    <a:pt x="1626870" y="87630"/>
                  </a:cubicBezTo>
                  <a:cubicBezTo>
                    <a:pt x="1640840" y="78740"/>
                    <a:pt x="1635760" y="69850"/>
                    <a:pt x="1648460" y="60960"/>
                  </a:cubicBezTo>
                  <a:cubicBezTo>
                    <a:pt x="1672590" y="40640"/>
                    <a:pt x="1756410" y="0"/>
                    <a:pt x="1784350" y="1270"/>
                  </a:cubicBezTo>
                  <a:cubicBezTo>
                    <a:pt x="1798320" y="2540"/>
                    <a:pt x="1812290" y="10160"/>
                    <a:pt x="1814830" y="17780"/>
                  </a:cubicBezTo>
                  <a:cubicBezTo>
                    <a:pt x="1817370" y="25400"/>
                    <a:pt x="1802130" y="49530"/>
                    <a:pt x="1802130" y="4953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-1951417" y="7563291"/>
            <a:ext cx="10247138" cy="557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1"/>
              </a:lnSpc>
            </a:pPr>
            <a:r>
              <a:rPr lang="en-US" sz="323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visualization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18400" y="6801926"/>
            <a:ext cx="50750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1196" y="4819967"/>
            <a:ext cx="50750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16</a:t>
            </a:r>
          </a:p>
        </p:txBody>
      </p:sp>
      <p:sp>
        <p:nvSpPr>
          <p:cNvPr name="TextBox 10" id="10"/>
          <p:cNvSpPr txBox="true"/>
          <p:nvPr/>
        </p:nvSpPr>
        <p:spPr>
          <a:xfrm rot="-3632209">
            <a:off x="623982" y="1897757"/>
            <a:ext cx="75138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768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4004" y="1287034"/>
            <a:ext cx="3927927" cy="6193316"/>
          </a:xfrm>
          <a:custGeom>
            <a:avLst/>
            <a:gdLst/>
            <a:ahLst/>
            <a:cxnLst/>
            <a:rect r="r" b="b" t="t" l="l"/>
            <a:pathLst>
              <a:path h="6193316" w="3927927">
                <a:moveTo>
                  <a:pt x="0" y="0"/>
                </a:moveTo>
                <a:lnTo>
                  <a:pt x="3927927" y="0"/>
                </a:lnTo>
                <a:lnTo>
                  <a:pt x="3927927" y="6193316"/>
                </a:lnTo>
                <a:lnTo>
                  <a:pt x="0" y="61933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640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08593" y="1384754"/>
            <a:ext cx="7582959" cy="5997876"/>
          </a:xfrm>
          <a:custGeom>
            <a:avLst/>
            <a:gdLst/>
            <a:ahLst/>
            <a:cxnLst/>
            <a:rect r="r" b="b" t="t" l="l"/>
            <a:pathLst>
              <a:path h="5997876" w="7582959">
                <a:moveTo>
                  <a:pt x="0" y="0"/>
                </a:moveTo>
                <a:lnTo>
                  <a:pt x="7582960" y="0"/>
                </a:lnTo>
                <a:lnTo>
                  <a:pt x="7582960" y="5997876"/>
                </a:lnTo>
                <a:lnTo>
                  <a:pt x="0" y="59978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1711" y="141605"/>
            <a:ext cx="439251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Deconv block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3887153" y="816293"/>
            <a:ext cx="4455795" cy="948690"/>
            <a:chOff x="0" y="0"/>
            <a:chExt cx="5941060" cy="12649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9530" y="48260"/>
              <a:ext cx="5847080" cy="1167130"/>
            </a:xfrm>
            <a:custGeom>
              <a:avLst/>
              <a:gdLst/>
              <a:ahLst/>
              <a:cxnLst/>
              <a:rect r="r" b="b" t="t" l="l"/>
              <a:pathLst>
                <a:path h="1167130" w="5847080">
                  <a:moveTo>
                    <a:pt x="30480" y="1068070"/>
                  </a:moveTo>
                  <a:cubicBezTo>
                    <a:pt x="341630" y="1111250"/>
                    <a:pt x="447040" y="1120140"/>
                    <a:pt x="534670" y="1116330"/>
                  </a:cubicBezTo>
                  <a:cubicBezTo>
                    <a:pt x="613410" y="1112520"/>
                    <a:pt x="687070" y="1097280"/>
                    <a:pt x="755650" y="1083310"/>
                  </a:cubicBezTo>
                  <a:cubicBezTo>
                    <a:pt x="815340" y="1070610"/>
                    <a:pt x="855980" y="1061720"/>
                    <a:pt x="924560" y="1037590"/>
                  </a:cubicBezTo>
                  <a:cubicBezTo>
                    <a:pt x="1041400" y="996950"/>
                    <a:pt x="1268730" y="900430"/>
                    <a:pt x="1381760" y="839470"/>
                  </a:cubicBezTo>
                  <a:cubicBezTo>
                    <a:pt x="1452880" y="801370"/>
                    <a:pt x="1488440" y="773430"/>
                    <a:pt x="1548130" y="730250"/>
                  </a:cubicBezTo>
                  <a:cubicBezTo>
                    <a:pt x="1623060" y="676910"/>
                    <a:pt x="1704340" y="600710"/>
                    <a:pt x="1791970" y="539750"/>
                  </a:cubicBezTo>
                  <a:cubicBezTo>
                    <a:pt x="1887220" y="472440"/>
                    <a:pt x="2021840" y="388620"/>
                    <a:pt x="2100580" y="344170"/>
                  </a:cubicBezTo>
                  <a:cubicBezTo>
                    <a:pt x="2147570" y="318770"/>
                    <a:pt x="2164080" y="309880"/>
                    <a:pt x="2214880" y="287020"/>
                  </a:cubicBezTo>
                  <a:cubicBezTo>
                    <a:pt x="2313940" y="243840"/>
                    <a:pt x="2505710" y="161290"/>
                    <a:pt x="2661920" y="120650"/>
                  </a:cubicBezTo>
                  <a:cubicBezTo>
                    <a:pt x="2825750" y="77470"/>
                    <a:pt x="3022600" y="58420"/>
                    <a:pt x="3180080" y="39370"/>
                  </a:cubicBezTo>
                  <a:cubicBezTo>
                    <a:pt x="3310890" y="24130"/>
                    <a:pt x="3431540" y="19050"/>
                    <a:pt x="3543300" y="12700"/>
                  </a:cubicBezTo>
                  <a:cubicBezTo>
                    <a:pt x="3638550" y="7620"/>
                    <a:pt x="3721100" y="0"/>
                    <a:pt x="3810000" y="2540"/>
                  </a:cubicBezTo>
                  <a:cubicBezTo>
                    <a:pt x="3897630" y="3810"/>
                    <a:pt x="3978910" y="5080"/>
                    <a:pt x="4072890" y="22860"/>
                  </a:cubicBezTo>
                  <a:cubicBezTo>
                    <a:pt x="4185920" y="43180"/>
                    <a:pt x="4333240" y="105410"/>
                    <a:pt x="4437380" y="127000"/>
                  </a:cubicBezTo>
                  <a:cubicBezTo>
                    <a:pt x="4513580" y="143510"/>
                    <a:pt x="4574540" y="142240"/>
                    <a:pt x="4636770" y="156210"/>
                  </a:cubicBezTo>
                  <a:cubicBezTo>
                    <a:pt x="4692650" y="168910"/>
                    <a:pt x="4737100" y="177800"/>
                    <a:pt x="4795520" y="203200"/>
                  </a:cubicBezTo>
                  <a:cubicBezTo>
                    <a:pt x="4878070" y="238760"/>
                    <a:pt x="4979670" y="300990"/>
                    <a:pt x="5078730" y="369570"/>
                  </a:cubicBezTo>
                  <a:cubicBezTo>
                    <a:pt x="5200650" y="453390"/>
                    <a:pt x="5335270" y="600710"/>
                    <a:pt x="5463540" y="679450"/>
                  </a:cubicBezTo>
                  <a:cubicBezTo>
                    <a:pt x="5572760" y="746760"/>
                    <a:pt x="5758180" y="852170"/>
                    <a:pt x="5789930" y="826770"/>
                  </a:cubicBezTo>
                  <a:cubicBezTo>
                    <a:pt x="5811520" y="808990"/>
                    <a:pt x="5775960" y="716280"/>
                    <a:pt x="5759450" y="680720"/>
                  </a:cubicBezTo>
                  <a:cubicBezTo>
                    <a:pt x="5746750" y="656590"/>
                    <a:pt x="5716270" y="640080"/>
                    <a:pt x="5715000" y="624840"/>
                  </a:cubicBezTo>
                  <a:cubicBezTo>
                    <a:pt x="5713730" y="615950"/>
                    <a:pt x="5717540" y="607060"/>
                    <a:pt x="5722620" y="603250"/>
                  </a:cubicBezTo>
                  <a:cubicBezTo>
                    <a:pt x="5728970" y="598170"/>
                    <a:pt x="5744210" y="593090"/>
                    <a:pt x="5751830" y="599440"/>
                  </a:cubicBezTo>
                  <a:cubicBezTo>
                    <a:pt x="5772150" y="618490"/>
                    <a:pt x="5775960" y="806450"/>
                    <a:pt x="5749290" y="845820"/>
                  </a:cubicBezTo>
                  <a:cubicBezTo>
                    <a:pt x="5735320" y="866140"/>
                    <a:pt x="5712460" y="866140"/>
                    <a:pt x="5684520" y="872490"/>
                  </a:cubicBezTo>
                  <a:cubicBezTo>
                    <a:pt x="5633720" y="882650"/>
                    <a:pt x="5497830" y="891540"/>
                    <a:pt x="5466080" y="875030"/>
                  </a:cubicBezTo>
                  <a:cubicBezTo>
                    <a:pt x="5454650" y="868680"/>
                    <a:pt x="5449570" y="857250"/>
                    <a:pt x="5449570" y="849630"/>
                  </a:cubicBezTo>
                  <a:cubicBezTo>
                    <a:pt x="5449570" y="842010"/>
                    <a:pt x="5454650" y="831850"/>
                    <a:pt x="5461000" y="829310"/>
                  </a:cubicBezTo>
                  <a:cubicBezTo>
                    <a:pt x="5468620" y="825500"/>
                    <a:pt x="5486400" y="828040"/>
                    <a:pt x="5492750" y="831850"/>
                  </a:cubicBezTo>
                  <a:cubicBezTo>
                    <a:pt x="5497830" y="836930"/>
                    <a:pt x="5500370" y="848360"/>
                    <a:pt x="5500370" y="854710"/>
                  </a:cubicBezTo>
                  <a:cubicBezTo>
                    <a:pt x="5499100" y="862330"/>
                    <a:pt x="5491480" y="871220"/>
                    <a:pt x="5485130" y="873760"/>
                  </a:cubicBezTo>
                  <a:cubicBezTo>
                    <a:pt x="5478780" y="876300"/>
                    <a:pt x="5467350" y="876300"/>
                    <a:pt x="5461000" y="872490"/>
                  </a:cubicBezTo>
                  <a:cubicBezTo>
                    <a:pt x="5455920" y="868680"/>
                    <a:pt x="5449570" y="859790"/>
                    <a:pt x="5449570" y="852170"/>
                  </a:cubicBezTo>
                  <a:cubicBezTo>
                    <a:pt x="5449570" y="844550"/>
                    <a:pt x="5454650" y="833120"/>
                    <a:pt x="5466080" y="826770"/>
                  </a:cubicBezTo>
                  <a:cubicBezTo>
                    <a:pt x="5496560" y="810260"/>
                    <a:pt x="5636260" y="833120"/>
                    <a:pt x="5674360" y="822960"/>
                  </a:cubicBezTo>
                  <a:cubicBezTo>
                    <a:pt x="5692140" y="817880"/>
                    <a:pt x="5699760" y="816610"/>
                    <a:pt x="5707380" y="803910"/>
                  </a:cubicBezTo>
                  <a:cubicBezTo>
                    <a:pt x="5725160" y="775970"/>
                    <a:pt x="5706110" y="617220"/>
                    <a:pt x="5713730" y="615950"/>
                  </a:cubicBezTo>
                  <a:cubicBezTo>
                    <a:pt x="5717540" y="614680"/>
                    <a:pt x="5727700" y="643890"/>
                    <a:pt x="5727700" y="643890"/>
                  </a:cubicBezTo>
                  <a:cubicBezTo>
                    <a:pt x="5727700" y="643890"/>
                    <a:pt x="5712460" y="619760"/>
                    <a:pt x="5716270" y="612140"/>
                  </a:cubicBezTo>
                  <a:cubicBezTo>
                    <a:pt x="5720080" y="604520"/>
                    <a:pt x="5740400" y="596900"/>
                    <a:pt x="5751830" y="599440"/>
                  </a:cubicBezTo>
                  <a:cubicBezTo>
                    <a:pt x="5765800" y="601980"/>
                    <a:pt x="5779770" y="623570"/>
                    <a:pt x="5789930" y="637540"/>
                  </a:cubicBezTo>
                  <a:cubicBezTo>
                    <a:pt x="5797550" y="648970"/>
                    <a:pt x="5805170" y="660400"/>
                    <a:pt x="5808980" y="674370"/>
                  </a:cubicBezTo>
                  <a:cubicBezTo>
                    <a:pt x="5812790" y="688340"/>
                    <a:pt x="5806440" y="709930"/>
                    <a:pt x="5811520" y="722630"/>
                  </a:cubicBezTo>
                  <a:cubicBezTo>
                    <a:pt x="5815330" y="732790"/>
                    <a:pt x="5826760" y="734060"/>
                    <a:pt x="5830570" y="744220"/>
                  </a:cubicBezTo>
                  <a:cubicBezTo>
                    <a:pt x="5839460" y="763270"/>
                    <a:pt x="5847080" y="808990"/>
                    <a:pt x="5839460" y="829310"/>
                  </a:cubicBezTo>
                  <a:cubicBezTo>
                    <a:pt x="5835650" y="844550"/>
                    <a:pt x="5826760" y="858520"/>
                    <a:pt x="5811520" y="863600"/>
                  </a:cubicBezTo>
                  <a:cubicBezTo>
                    <a:pt x="5786120" y="872490"/>
                    <a:pt x="5721350" y="852170"/>
                    <a:pt x="5687060" y="838200"/>
                  </a:cubicBezTo>
                  <a:cubicBezTo>
                    <a:pt x="5659120" y="826770"/>
                    <a:pt x="5646420" y="808990"/>
                    <a:pt x="5615940" y="793750"/>
                  </a:cubicBezTo>
                  <a:cubicBezTo>
                    <a:pt x="5570220" y="770890"/>
                    <a:pt x="5502910" y="762000"/>
                    <a:pt x="5434330" y="721360"/>
                  </a:cubicBezTo>
                  <a:cubicBezTo>
                    <a:pt x="5326380" y="657860"/>
                    <a:pt x="5172710" y="496570"/>
                    <a:pt x="5052060" y="412750"/>
                  </a:cubicBezTo>
                  <a:cubicBezTo>
                    <a:pt x="4955540" y="346710"/>
                    <a:pt x="4857750" y="284480"/>
                    <a:pt x="4777740" y="250190"/>
                  </a:cubicBezTo>
                  <a:cubicBezTo>
                    <a:pt x="4721860" y="226060"/>
                    <a:pt x="4682490" y="218440"/>
                    <a:pt x="4627880" y="207010"/>
                  </a:cubicBezTo>
                  <a:cubicBezTo>
                    <a:pt x="4565650" y="193040"/>
                    <a:pt x="4499610" y="193040"/>
                    <a:pt x="4423410" y="176530"/>
                  </a:cubicBezTo>
                  <a:cubicBezTo>
                    <a:pt x="4320540" y="153670"/>
                    <a:pt x="4193540" y="93980"/>
                    <a:pt x="4071620" y="73660"/>
                  </a:cubicBezTo>
                  <a:cubicBezTo>
                    <a:pt x="3944620" y="52070"/>
                    <a:pt x="3813810" y="54610"/>
                    <a:pt x="3674110" y="55880"/>
                  </a:cubicBezTo>
                  <a:cubicBezTo>
                    <a:pt x="3520440" y="58420"/>
                    <a:pt x="3340100" y="73660"/>
                    <a:pt x="3187700" y="90170"/>
                  </a:cubicBezTo>
                  <a:cubicBezTo>
                    <a:pt x="3051810" y="104140"/>
                    <a:pt x="2895600" y="127000"/>
                    <a:pt x="2802890" y="142240"/>
                  </a:cubicBezTo>
                  <a:cubicBezTo>
                    <a:pt x="2750820" y="152400"/>
                    <a:pt x="2733040" y="153670"/>
                    <a:pt x="2679700" y="168910"/>
                  </a:cubicBezTo>
                  <a:cubicBezTo>
                    <a:pt x="2576830" y="198120"/>
                    <a:pt x="2379980" y="264160"/>
                    <a:pt x="2237740" y="332740"/>
                  </a:cubicBezTo>
                  <a:cubicBezTo>
                    <a:pt x="2094230" y="401320"/>
                    <a:pt x="1940560" y="499110"/>
                    <a:pt x="1822450" y="580390"/>
                  </a:cubicBezTo>
                  <a:cubicBezTo>
                    <a:pt x="1727200" y="645160"/>
                    <a:pt x="1653540" y="717550"/>
                    <a:pt x="1577340" y="772160"/>
                  </a:cubicBezTo>
                  <a:cubicBezTo>
                    <a:pt x="1513840" y="816610"/>
                    <a:pt x="1475740" y="845820"/>
                    <a:pt x="1400810" y="886460"/>
                  </a:cubicBezTo>
                  <a:cubicBezTo>
                    <a:pt x="1283970" y="948690"/>
                    <a:pt x="1076960" y="1041400"/>
                    <a:pt x="937260" y="1087120"/>
                  </a:cubicBezTo>
                  <a:cubicBezTo>
                    <a:pt x="828040" y="1122680"/>
                    <a:pt x="727710" y="1140460"/>
                    <a:pt x="636270" y="1153160"/>
                  </a:cubicBezTo>
                  <a:cubicBezTo>
                    <a:pt x="562610" y="1163320"/>
                    <a:pt x="511810" y="1167130"/>
                    <a:pt x="431800" y="1164590"/>
                  </a:cubicBezTo>
                  <a:cubicBezTo>
                    <a:pt x="318770" y="1162050"/>
                    <a:pt x="72390" y="1145540"/>
                    <a:pt x="22860" y="1118870"/>
                  </a:cubicBezTo>
                  <a:cubicBezTo>
                    <a:pt x="8890" y="1111250"/>
                    <a:pt x="0" y="1101090"/>
                    <a:pt x="1270" y="1093470"/>
                  </a:cubicBezTo>
                  <a:cubicBezTo>
                    <a:pt x="1270" y="1084580"/>
                    <a:pt x="30480" y="1068070"/>
                    <a:pt x="30480" y="106807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7807791" y="1764983"/>
            <a:ext cx="10168561" cy="994203"/>
          </a:xfrm>
          <a:custGeom>
            <a:avLst/>
            <a:gdLst/>
            <a:ahLst/>
            <a:cxnLst/>
            <a:rect r="r" b="b" t="t" l="l"/>
            <a:pathLst>
              <a:path h="994203" w="10168561">
                <a:moveTo>
                  <a:pt x="0" y="0"/>
                </a:moveTo>
                <a:lnTo>
                  <a:pt x="10168560" y="0"/>
                </a:lnTo>
                <a:lnTo>
                  <a:pt x="10168560" y="994203"/>
                </a:lnTo>
                <a:lnTo>
                  <a:pt x="0" y="9942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3970457" y="4992926"/>
            <a:ext cx="3846850" cy="905356"/>
          </a:xfrm>
          <a:custGeom>
            <a:avLst/>
            <a:gdLst/>
            <a:ahLst/>
            <a:cxnLst/>
            <a:rect r="r" b="b" t="t" l="l"/>
            <a:pathLst>
              <a:path h="905356" w="3846850">
                <a:moveTo>
                  <a:pt x="0" y="0"/>
                </a:moveTo>
                <a:lnTo>
                  <a:pt x="3846850" y="0"/>
                </a:lnTo>
                <a:lnTo>
                  <a:pt x="3846850" y="905355"/>
                </a:lnTo>
                <a:lnTo>
                  <a:pt x="0" y="9053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411" t="0" r="-71889" b="-280558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691553" y="2930514"/>
            <a:ext cx="5125754" cy="1890962"/>
          </a:xfrm>
          <a:custGeom>
            <a:avLst/>
            <a:gdLst/>
            <a:ahLst/>
            <a:cxnLst/>
            <a:rect r="r" b="b" t="t" l="l"/>
            <a:pathLst>
              <a:path h="1890962" w="5125754">
                <a:moveTo>
                  <a:pt x="0" y="0"/>
                </a:moveTo>
                <a:lnTo>
                  <a:pt x="5125754" y="0"/>
                </a:lnTo>
                <a:lnTo>
                  <a:pt x="5125754" y="1890962"/>
                </a:lnTo>
                <a:lnTo>
                  <a:pt x="0" y="18909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172236" y="5898281"/>
            <a:ext cx="2451232" cy="1484349"/>
          </a:xfrm>
          <a:custGeom>
            <a:avLst/>
            <a:gdLst/>
            <a:ahLst/>
            <a:cxnLst/>
            <a:rect r="r" b="b" t="t" l="l"/>
            <a:pathLst>
              <a:path h="1484349" w="2451232">
                <a:moveTo>
                  <a:pt x="0" y="0"/>
                </a:moveTo>
                <a:lnTo>
                  <a:pt x="2451233" y="0"/>
                </a:lnTo>
                <a:lnTo>
                  <a:pt x="2451233" y="1484349"/>
                </a:lnTo>
                <a:lnTo>
                  <a:pt x="0" y="14843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5379" t="0" r="0" b="-131024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342948" y="3076407"/>
            <a:ext cx="2694617" cy="1307286"/>
          </a:xfrm>
          <a:custGeom>
            <a:avLst/>
            <a:gdLst/>
            <a:ahLst/>
            <a:cxnLst/>
            <a:rect r="r" b="b" t="t" l="l"/>
            <a:pathLst>
              <a:path h="1307286" w="2694617">
                <a:moveTo>
                  <a:pt x="0" y="0"/>
                </a:moveTo>
                <a:lnTo>
                  <a:pt x="2694616" y="0"/>
                </a:lnTo>
                <a:lnTo>
                  <a:pt x="2694616" y="1307285"/>
                </a:lnTo>
                <a:lnTo>
                  <a:pt x="0" y="13072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37574" r="-126879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53352" y="2653665"/>
            <a:ext cx="582930" cy="5293995"/>
            <a:chOff x="0" y="0"/>
            <a:chExt cx="777240" cy="70586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7780" y="45720"/>
              <a:ext cx="713740" cy="6963410"/>
            </a:xfrm>
            <a:custGeom>
              <a:avLst/>
              <a:gdLst/>
              <a:ahLst/>
              <a:cxnLst/>
              <a:rect r="r" b="b" t="t" l="l"/>
              <a:pathLst>
                <a:path h="6963410" w="713740">
                  <a:moveTo>
                    <a:pt x="706120" y="45720"/>
                  </a:moveTo>
                  <a:cubicBezTo>
                    <a:pt x="421640" y="309880"/>
                    <a:pt x="375920" y="360680"/>
                    <a:pt x="341630" y="406400"/>
                  </a:cubicBezTo>
                  <a:cubicBezTo>
                    <a:pt x="316230" y="439420"/>
                    <a:pt x="297180" y="464820"/>
                    <a:pt x="279400" y="499110"/>
                  </a:cubicBezTo>
                  <a:cubicBezTo>
                    <a:pt x="259080" y="537210"/>
                    <a:pt x="242570" y="571500"/>
                    <a:pt x="227330" y="623570"/>
                  </a:cubicBezTo>
                  <a:cubicBezTo>
                    <a:pt x="203200" y="707390"/>
                    <a:pt x="182880" y="838200"/>
                    <a:pt x="171450" y="956310"/>
                  </a:cubicBezTo>
                  <a:cubicBezTo>
                    <a:pt x="158750" y="1092200"/>
                    <a:pt x="171450" y="1261110"/>
                    <a:pt x="161290" y="1395730"/>
                  </a:cubicBezTo>
                  <a:cubicBezTo>
                    <a:pt x="152400" y="1512570"/>
                    <a:pt x="129540" y="1577340"/>
                    <a:pt x="118110" y="1719580"/>
                  </a:cubicBezTo>
                  <a:cubicBezTo>
                    <a:pt x="96520" y="1997710"/>
                    <a:pt x="49530" y="2683510"/>
                    <a:pt x="83820" y="2947670"/>
                  </a:cubicBezTo>
                  <a:cubicBezTo>
                    <a:pt x="100330" y="3077210"/>
                    <a:pt x="142240" y="3120390"/>
                    <a:pt x="167640" y="3232150"/>
                  </a:cubicBezTo>
                  <a:cubicBezTo>
                    <a:pt x="201930" y="3388360"/>
                    <a:pt x="238760" y="3586480"/>
                    <a:pt x="255270" y="3798570"/>
                  </a:cubicBezTo>
                  <a:cubicBezTo>
                    <a:pt x="276860" y="4065270"/>
                    <a:pt x="248920" y="4456430"/>
                    <a:pt x="260350" y="4707890"/>
                  </a:cubicBezTo>
                  <a:cubicBezTo>
                    <a:pt x="269240" y="4886960"/>
                    <a:pt x="293370" y="4993640"/>
                    <a:pt x="302260" y="5167630"/>
                  </a:cubicBezTo>
                  <a:cubicBezTo>
                    <a:pt x="313690" y="5396230"/>
                    <a:pt x="309880" y="5685790"/>
                    <a:pt x="311150" y="5965190"/>
                  </a:cubicBezTo>
                  <a:cubicBezTo>
                    <a:pt x="312420" y="6272530"/>
                    <a:pt x="349250" y="6847840"/>
                    <a:pt x="311150" y="6936740"/>
                  </a:cubicBezTo>
                  <a:cubicBezTo>
                    <a:pt x="303530" y="6953250"/>
                    <a:pt x="293370" y="6962140"/>
                    <a:pt x="284480" y="6962140"/>
                  </a:cubicBezTo>
                  <a:cubicBezTo>
                    <a:pt x="276860" y="6960870"/>
                    <a:pt x="261620" y="6941820"/>
                    <a:pt x="260350" y="6934200"/>
                  </a:cubicBezTo>
                  <a:cubicBezTo>
                    <a:pt x="260350" y="6926580"/>
                    <a:pt x="267970" y="6917690"/>
                    <a:pt x="274320" y="6913880"/>
                  </a:cubicBezTo>
                  <a:cubicBezTo>
                    <a:pt x="280670" y="6910070"/>
                    <a:pt x="292100" y="6910070"/>
                    <a:pt x="298450" y="6913880"/>
                  </a:cubicBezTo>
                  <a:cubicBezTo>
                    <a:pt x="304800" y="6917690"/>
                    <a:pt x="311150" y="6926580"/>
                    <a:pt x="311150" y="6934200"/>
                  </a:cubicBezTo>
                  <a:cubicBezTo>
                    <a:pt x="312420" y="6940550"/>
                    <a:pt x="307340" y="6950710"/>
                    <a:pt x="302260" y="6955790"/>
                  </a:cubicBezTo>
                  <a:cubicBezTo>
                    <a:pt x="297180" y="6960870"/>
                    <a:pt x="285750" y="6963410"/>
                    <a:pt x="279400" y="6960870"/>
                  </a:cubicBezTo>
                  <a:cubicBezTo>
                    <a:pt x="271780" y="6958330"/>
                    <a:pt x="266700" y="6951980"/>
                    <a:pt x="260350" y="6936740"/>
                  </a:cubicBezTo>
                  <a:cubicBezTo>
                    <a:pt x="222250" y="6822440"/>
                    <a:pt x="264160" y="5767070"/>
                    <a:pt x="256540" y="5407660"/>
                  </a:cubicBezTo>
                  <a:cubicBezTo>
                    <a:pt x="252730" y="5210810"/>
                    <a:pt x="248920" y="5081270"/>
                    <a:pt x="240030" y="4953000"/>
                  </a:cubicBezTo>
                  <a:cubicBezTo>
                    <a:pt x="232410" y="4859020"/>
                    <a:pt x="217170" y="4815840"/>
                    <a:pt x="209550" y="4707890"/>
                  </a:cubicBezTo>
                  <a:cubicBezTo>
                    <a:pt x="196850" y="4502150"/>
                    <a:pt x="226060" y="4070350"/>
                    <a:pt x="204470" y="3804920"/>
                  </a:cubicBezTo>
                  <a:cubicBezTo>
                    <a:pt x="187960" y="3595370"/>
                    <a:pt x="152400" y="3401060"/>
                    <a:pt x="118110" y="3244850"/>
                  </a:cubicBezTo>
                  <a:cubicBezTo>
                    <a:pt x="92710" y="3129280"/>
                    <a:pt x="50800" y="3082290"/>
                    <a:pt x="33020" y="2948940"/>
                  </a:cubicBezTo>
                  <a:cubicBezTo>
                    <a:pt x="0" y="2679700"/>
                    <a:pt x="45720" y="1992630"/>
                    <a:pt x="68580" y="1715770"/>
                  </a:cubicBezTo>
                  <a:cubicBezTo>
                    <a:pt x="78740" y="1573530"/>
                    <a:pt x="101600" y="1511300"/>
                    <a:pt x="110490" y="1395730"/>
                  </a:cubicBezTo>
                  <a:cubicBezTo>
                    <a:pt x="120650" y="1258570"/>
                    <a:pt x="107950" y="1088390"/>
                    <a:pt x="121920" y="948690"/>
                  </a:cubicBezTo>
                  <a:cubicBezTo>
                    <a:pt x="133350" y="826770"/>
                    <a:pt x="156210" y="690880"/>
                    <a:pt x="181610" y="603250"/>
                  </a:cubicBezTo>
                  <a:cubicBezTo>
                    <a:pt x="198120" y="547370"/>
                    <a:pt x="215900" y="510540"/>
                    <a:pt x="237490" y="471170"/>
                  </a:cubicBezTo>
                  <a:cubicBezTo>
                    <a:pt x="256540" y="434340"/>
                    <a:pt x="276860" y="407670"/>
                    <a:pt x="304800" y="372110"/>
                  </a:cubicBezTo>
                  <a:cubicBezTo>
                    <a:pt x="340360" y="326390"/>
                    <a:pt x="386080" y="274320"/>
                    <a:pt x="438150" y="220980"/>
                  </a:cubicBezTo>
                  <a:cubicBezTo>
                    <a:pt x="504190" y="153670"/>
                    <a:pt x="628650" y="21590"/>
                    <a:pt x="674370" y="5080"/>
                  </a:cubicBezTo>
                  <a:cubicBezTo>
                    <a:pt x="689610" y="0"/>
                    <a:pt x="702310" y="1270"/>
                    <a:pt x="708660" y="7620"/>
                  </a:cubicBezTo>
                  <a:cubicBezTo>
                    <a:pt x="713740" y="13970"/>
                    <a:pt x="706120" y="45720"/>
                    <a:pt x="706120" y="4572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20955" y="7564755"/>
            <a:ext cx="806768" cy="407670"/>
            <a:chOff x="0" y="0"/>
            <a:chExt cx="1075690" cy="54356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45720" y="49530"/>
              <a:ext cx="979170" cy="443230"/>
            </a:xfrm>
            <a:custGeom>
              <a:avLst/>
              <a:gdLst/>
              <a:ahLst/>
              <a:cxnLst/>
              <a:rect r="r" b="b" t="t" l="l"/>
              <a:pathLst>
                <a:path h="443230" w="979170">
                  <a:moveTo>
                    <a:pt x="420370" y="441960"/>
                  </a:moveTo>
                  <a:cubicBezTo>
                    <a:pt x="308610" y="373380"/>
                    <a:pt x="266700" y="330200"/>
                    <a:pt x="219710" y="283210"/>
                  </a:cubicBezTo>
                  <a:cubicBezTo>
                    <a:pt x="156210" y="218440"/>
                    <a:pt x="21590" y="92710"/>
                    <a:pt x="5080" y="46990"/>
                  </a:cubicBezTo>
                  <a:cubicBezTo>
                    <a:pt x="0" y="33020"/>
                    <a:pt x="2540" y="20320"/>
                    <a:pt x="7620" y="13970"/>
                  </a:cubicBezTo>
                  <a:cubicBezTo>
                    <a:pt x="12700" y="7620"/>
                    <a:pt x="24130" y="6350"/>
                    <a:pt x="35560" y="8890"/>
                  </a:cubicBezTo>
                  <a:cubicBezTo>
                    <a:pt x="67310" y="15240"/>
                    <a:pt x="134620" y="60960"/>
                    <a:pt x="189230" y="106680"/>
                  </a:cubicBezTo>
                  <a:cubicBezTo>
                    <a:pt x="266700" y="172720"/>
                    <a:pt x="355600" y="377190"/>
                    <a:pt x="441960" y="383540"/>
                  </a:cubicBezTo>
                  <a:cubicBezTo>
                    <a:pt x="521970" y="388620"/>
                    <a:pt x="628650" y="213360"/>
                    <a:pt x="687070" y="179070"/>
                  </a:cubicBezTo>
                  <a:cubicBezTo>
                    <a:pt x="716280" y="161290"/>
                    <a:pt x="739140" y="165100"/>
                    <a:pt x="756920" y="151130"/>
                  </a:cubicBezTo>
                  <a:cubicBezTo>
                    <a:pt x="773430" y="138430"/>
                    <a:pt x="777240" y="119380"/>
                    <a:pt x="795020" y="101600"/>
                  </a:cubicBezTo>
                  <a:cubicBezTo>
                    <a:pt x="826770" y="72390"/>
                    <a:pt x="906780" y="15240"/>
                    <a:pt x="937260" y="5080"/>
                  </a:cubicBezTo>
                  <a:cubicBezTo>
                    <a:pt x="951230" y="1270"/>
                    <a:pt x="961390" y="1270"/>
                    <a:pt x="969010" y="5080"/>
                  </a:cubicBezTo>
                  <a:cubicBezTo>
                    <a:pt x="974090" y="8890"/>
                    <a:pt x="979170" y="20320"/>
                    <a:pt x="979170" y="26670"/>
                  </a:cubicBezTo>
                  <a:cubicBezTo>
                    <a:pt x="977900" y="34290"/>
                    <a:pt x="972820" y="43180"/>
                    <a:pt x="966470" y="46990"/>
                  </a:cubicBezTo>
                  <a:cubicBezTo>
                    <a:pt x="960120" y="50800"/>
                    <a:pt x="948690" y="52070"/>
                    <a:pt x="942340" y="48260"/>
                  </a:cubicBezTo>
                  <a:cubicBezTo>
                    <a:pt x="935990" y="45720"/>
                    <a:pt x="929640" y="36830"/>
                    <a:pt x="928370" y="30480"/>
                  </a:cubicBezTo>
                  <a:cubicBezTo>
                    <a:pt x="927100" y="22860"/>
                    <a:pt x="930910" y="12700"/>
                    <a:pt x="935990" y="7620"/>
                  </a:cubicBezTo>
                  <a:cubicBezTo>
                    <a:pt x="941070" y="2540"/>
                    <a:pt x="951230" y="0"/>
                    <a:pt x="958850" y="1270"/>
                  </a:cubicBezTo>
                  <a:cubicBezTo>
                    <a:pt x="965200" y="2540"/>
                    <a:pt x="974090" y="8890"/>
                    <a:pt x="976630" y="16510"/>
                  </a:cubicBezTo>
                  <a:cubicBezTo>
                    <a:pt x="979170" y="24130"/>
                    <a:pt x="976630" y="35560"/>
                    <a:pt x="969010" y="45720"/>
                  </a:cubicBezTo>
                  <a:cubicBezTo>
                    <a:pt x="951230" y="71120"/>
                    <a:pt x="866140" y="107950"/>
                    <a:pt x="831850" y="137160"/>
                  </a:cubicBezTo>
                  <a:cubicBezTo>
                    <a:pt x="807720" y="157480"/>
                    <a:pt x="796290" y="181610"/>
                    <a:pt x="777240" y="195580"/>
                  </a:cubicBezTo>
                  <a:cubicBezTo>
                    <a:pt x="759460" y="207010"/>
                    <a:pt x="742950" y="203200"/>
                    <a:pt x="721360" y="217170"/>
                  </a:cubicBezTo>
                  <a:cubicBezTo>
                    <a:pt x="681990" y="240030"/>
                    <a:pt x="626110" y="309880"/>
                    <a:pt x="579120" y="346710"/>
                  </a:cubicBezTo>
                  <a:cubicBezTo>
                    <a:pt x="537210" y="379730"/>
                    <a:pt x="486410" y="426720"/>
                    <a:pt x="452120" y="430530"/>
                  </a:cubicBezTo>
                  <a:cubicBezTo>
                    <a:pt x="431800" y="431800"/>
                    <a:pt x="420370" y="422910"/>
                    <a:pt x="400050" y="410210"/>
                  </a:cubicBezTo>
                  <a:cubicBezTo>
                    <a:pt x="360680" y="384810"/>
                    <a:pt x="290830" y="304800"/>
                    <a:pt x="248920" y="257810"/>
                  </a:cubicBezTo>
                  <a:cubicBezTo>
                    <a:pt x="215900" y="219710"/>
                    <a:pt x="201930" y="184150"/>
                    <a:pt x="166370" y="152400"/>
                  </a:cubicBezTo>
                  <a:cubicBezTo>
                    <a:pt x="124460" y="113030"/>
                    <a:pt x="20320" y="76200"/>
                    <a:pt x="5080" y="46990"/>
                  </a:cubicBezTo>
                  <a:cubicBezTo>
                    <a:pt x="0" y="35560"/>
                    <a:pt x="2540" y="20320"/>
                    <a:pt x="7620" y="13970"/>
                  </a:cubicBezTo>
                  <a:cubicBezTo>
                    <a:pt x="12700" y="7620"/>
                    <a:pt x="26670" y="6350"/>
                    <a:pt x="35560" y="8890"/>
                  </a:cubicBezTo>
                  <a:cubicBezTo>
                    <a:pt x="48260" y="11430"/>
                    <a:pt x="55880" y="21590"/>
                    <a:pt x="73660" y="36830"/>
                  </a:cubicBezTo>
                  <a:cubicBezTo>
                    <a:pt x="125730" y="85090"/>
                    <a:pt x="297180" y="300990"/>
                    <a:pt x="369570" y="356870"/>
                  </a:cubicBezTo>
                  <a:cubicBezTo>
                    <a:pt x="402590" y="383540"/>
                    <a:pt x="443230" y="386080"/>
                    <a:pt x="453390" y="403860"/>
                  </a:cubicBezTo>
                  <a:cubicBezTo>
                    <a:pt x="459740" y="414020"/>
                    <a:pt x="459740" y="430530"/>
                    <a:pt x="453390" y="436880"/>
                  </a:cubicBezTo>
                  <a:cubicBezTo>
                    <a:pt x="448310" y="443230"/>
                    <a:pt x="420370" y="441960"/>
                    <a:pt x="420370" y="44196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2885122" y="8811578"/>
            <a:ext cx="111442" cy="108585"/>
            <a:chOff x="0" y="0"/>
            <a:chExt cx="148590" cy="14478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45720" y="45720"/>
              <a:ext cx="50800" cy="52070"/>
            </a:xfrm>
            <a:custGeom>
              <a:avLst/>
              <a:gdLst/>
              <a:ahLst/>
              <a:cxnLst/>
              <a:rect r="r" b="b" t="t" l="l"/>
              <a:pathLst>
                <a:path h="52070" w="50800">
                  <a:moveTo>
                    <a:pt x="50800" y="17780"/>
                  </a:moveTo>
                  <a:cubicBezTo>
                    <a:pt x="29210" y="52070"/>
                    <a:pt x="8890" y="45720"/>
                    <a:pt x="5080" y="38100"/>
                  </a:cubicBezTo>
                  <a:cubicBezTo>
                    <a:pt x="0" y="30480"/>
                    <a:pt x="3810" y="10160"/>
                    <a:pt x="10160" y="5080"/>
                  </a:cubicBezTo>
                  <a:cubicBezTo>
                    <a:pt x="17780" y="0"/>
                    <a:pt x="44450" y="7620"/>
                    <a:pt x="44450" y="762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444817" y="8153400"/>
            <a:ext cx="10681402" cy="1865940"/>
          </a:xfrm>
          <a:custGeom>
            <a:avLst/>
            <a:gdLst/>
            <a:ahLst/>
            <a:cxnLst/>
            <a:rect r="r" b="b" t="t" l="l"/>
            <a:pathLst>
              <a:path h="1865940" w="10681402">
                <a:moveTo>
                  <a:pt x="0" y="0"/>
                </a:moveTo>
                <a:lnTo>
                  <a:pt x="10681403" y="0"/>
                </a:lnTo>
                <a:lnTo>
                  <a:pt x="10681403" y="1865940"/>
                </a:lnTo>
                <a:lnTo>
                  <a:pt x="0" y="18659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15700044" y="7734842"/>
            <a:ext cx="1923425" cy="526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6"/>
              </a:lnSpc>
            </a:pPr>
            <a:r>
              <a:rPr lang="en-US" sz="308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1(3-1)+3=5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52471" y="1371719"/>
            <a:ext cx="12028531" cy="5780073"/>
          </a:xfrm>
          <a:custGeom>
            <a:avLst/>
            <a:gdLst/>
            <a:ahLst/>
            <a:cxnLst/>
            <a:rect r="r" b="b" t="t" l="l"/>
            <a:pathLst>
              <a:path h="5780073" w="12028531">
                <a:moveTo>
                  <a:pt x="0" y="0"/>
                </a:moveTo>
                <a:lnTo>
                  <a:pt x="12028531" y="0"/>
                </a:lnTo>
                <a:lnTo>
                  <a:pt x="12028531" y="5780073"/>
                </a:lnTo>
                <a:lnTo>
                  <a:pt x="0" y="578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9948" y="1428006"/>
            <a:ext cx="5552522" cy="3715494"/>
          </a:xfrm>
          <a:custGeom>
            <a:avLst/>
            <a:gdLst/>
            <a:ahLst/>
            <a:cxnLst/>
            <a:rect r="r" b="b" t="t" l="l"/>
            <a:pathLst>
              <a:path h="3715494" w="5552522">
                <a:moveTo>
                  <a:pt x="0" y="0"/>
                </a:moveTo>
                <a:lnTo>
                  <a:pt x="5552523" y="0"/>
                </a:lnTo>
                <a:lnTo>
                  <a:pt x="5552523" y="3715494"/>
                </a:lnTo>
                <a:lnTo>
                  <a:pt x="0" y="37154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7040" y="5475457"/>
            <a:ext cx="5118339" cy="3352670"/>
          </a:xfrm>
          <a:custGeom>
            <a:avLst/>
            <a:gdLst/>
            <a:ahLst/>
            <a:cxnLst/>
            <a:rect r="r" b="b" t="t" l="l"/>
            <a:pathLst>
              <a:path h="3352670" w="5118339">
                <a:moveTo>
                  <a:pt x="0" y="0"/>
                </a:moveTo>
                <a:lnTo>
                  <a:pt x="5118339" y="0"/>
                </a:lnTo>
                <a:lnTo>
                  <a:pt x="5118339" y="3352670"/>
                </a:lnTo>
                <a:lnTo>
                  <a:pt x="0" y="33526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983969" y="7151792"/>
            <a:ext cx="9392781" cy="2688335"/>
          </a:xfrm>
          <a:custGeom>
            <a:avLst/>
            <a:gdLst/>
            <a:ahLst/>
            <a:cxnLst/>
            <a:rect r="r" b="b" t="t" l="l"/>
            <a:pathLst>
              <a:path h="2688335" w="9392781">
                <a:moveTo>
                  <a:pt x="0" y="0"/>
                </a:moveTo>
                <a:lnTo>
                  <a:pt x="9392781" y="0"/>
                </a:lnTo>
                <a:lnTo>
                  <a:pt x="9392781" y="2688335"/>
                </a:lnTo>
                <a:lnTo>
                  <a:pt x="0" y="26883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215298"/>
            <a:ext cx="4271412" cy="557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3"/>
              </a:lnSpc>
            </a:pPr>
            <a:r>
              <a:rPr lang="en-US" sz="322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Conovulation block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870258" y="348615"/>
            <a:ext cx="111442" cy="108585"/>
            <a:chOff x="0" y="0"/>
            <a:chExt cx="148590" cy="1447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6990" y="45720"/>
              <a:ext cx="50800" cy="52070"/>
            </a:xfrm>
            <a:custGeom>
              <a:avLst/>
              <a:gdLst/>
              <a:ahLst/>
              <a:cxnLst/>
              <a:rect r="r" b="b" t="t" l="l"/>
              <a:pathLst>
                <a:path h="52070" w="50800">
                  <a:moveTo>
                    <a:pt x="50800" y="17780"/>
                  </a:moveTo>
                  <a:cubicBezTo>
                    <a:pt x="29210" y="52070"/>
                    <a:pt x="8890" y="45720"/>
                    <a:pt x="3810" y="38100"/>
                  </a:cubicBezTo>
                  <a:cubicBezTo>
                    <a:pt x="0" y="31750"/>
                    <a:pt x="3810" y="10160"/>
                    <a:pt x="10160" y="5080"/>
                  </a:cubicBezTo>
                  <a:cubicBezTo>
                    <a:pt x="16510" y="0"/>
                    <a:pt x="44450" y="7620"/>
                    <a:pt x="44450" y="762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096" y="235972"/>
            <a:ext cx="9390369" cy="4957147"/>
          </a:xfrm>
          <a:custGeom>
            <a:avLst/>
            <a:gdLst/>
            <a:ahLst/>
            <a:cxnLst/>
            <a:rect r="r" b="b" t="t" l="l"/>
            <a:pathLst>
              <a:path h="4957147" w="9390369">
                <a:moveTo>
                  <a:pt x="0" y="0"/>
                </a:moveTo>
                <a:lnTo>
                  <a:pt x="9390369" y="0"/>
                </a:lnTo>
                <a:lnTo>
                  <a:pt x="9390369" y="4957148"/>
                </a:lnTo>
                <a:lnTo>
                  <a:pt x="0" y="4957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096" y="5599868"/>
            <a:ext cx="10241384" cy="4687132"/>
          </a:xfrm>
          <a:custGeom>
            <a:avLst/>
            <a:gdLst/>
            <a:ahLst/>
            <a:cxnLst/>
            <a:rect r="r" b="b" t="t" l="l"/>
            <a:pathLst>
              <a:path h="4687132" w="10241384">
                <a:moveTo>
                  <a:pt x="0" y="0"/>
                </a:moveTo>
                <a:lnTo>
                  <a:pt x="10241384" y="0"/>
                </a:lnTo>
                <a:lnTo>
                  <a:pt x="10241384" y="4687132"/>
                </a:lnTo>
                <a:lnTo>
                  <a:pt x="0" y="46871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46510" y="530558"/>
            <a:ext cx="7858625" cy="4367977"/>
          </a:xfrm>
          <a:custGeom>
            <a:avLst/>
            <a:gdLst/>
            <a:ahLst/>
            <a:cxnLst/>
            <a:rect r="r" b="b" t="t" l="l"/>
            <a:pathLst>
              <a:path h="4367977" w="7858625">
                <a:moveTo>
                  <a:pt x="0" y="0"/>
                </a:moveTo>
                <a:lnTo>
                  <a:pt x="7858625" y="0"/>
                </a:lnTo>
                <a:lnTo>
                  <a:pt x="7858625" y="4367977"/>
                </a:lnTo>
                <a:lnTo>
                  <a:pt x="0" y="43679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561465" y="7056339"/>
            <a:ext cx="939036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Flutter application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936532" y="176697"/>
            <a:ext cx="4414936" cy="99336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75156" y="478958"/>
            <a:ext cx="13776272" cy="7749153"/>
          </a:xfrm>
          <a:custGeom>
            <a:avLst/>
            <a:gdLst/>
            <a:ahLst/>
            <a:cxnLst/>
            <a:rect r="r" b="b" t="t" l="l"/>
            <a:pathLst>
              <a:path h="7749153" w="13776272">
                <a:moveTo>
                  <a:pt x="0" y="0"/>
                </a:moveTo>
                <a:lnTo>
                  <a:pt x="13776272" y="0"/>
                </a:lnTo>
                <a:lnTo>
                  <a:pt x="13776272" y="7749153"/>
                </a:lnTo>
                <a:lnTo>
                  <a:pt x="0" y="77491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400627"/>
            <a:ext cx="3486902" cy="3723929"/>
          </a:xfrm>
          <a:custGeom>
            <a:avLst/>
            <a:gdLst/>
            <a:ahLst/>
            <a:cxnLst/>
            <a:rect r="r" b="b" t="t" l="l"/>
            <a:pathLst>
              <a:path h="3723929" w="3486902">
                <a:moveTo>
                  <a:pt x="0" y="0"/>
                </a:moveTo>
                <a:lnTo>
                  <a:pt x="3486902" y="0"/>
                </a:lnTo>
                <a:lnTo>
                  <a:pt x="3486902" y="3723929"/>
                </a:lnTo>
                <a:lnTo>
                  <a:pt x="0" y="37239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387" t="0" r="-74533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77120" y="7929146"/>
            <a:ext cx="5332141" cy="1967101"/>
          </a:xfrm>
          <a:custGeom>
            <a:avLst/>
            <a:gdLst/>
            <a:ahLst/>
            <a:cxnLst/>
            <a:rect r="r" b="b" t="t" l="l"/>
            <a:pathLst>
              <a:path h="1967101" w="5332141">
                <a:moveTo>
                  <a:pt x="0" y="0"/>
                </a:moveTo>
                <a:lnTo>
                  <a:pt x="5332141" y="0"/>
                </a:lnTo>
                <a:lnTo>
                  <a:pt x="5332141" y="1967101"/>
                </a:lnTo>
                <a:lnTo>
                  <a:pt x="0" y="19671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024812" y="7550468"/>
            <a:ext cx="322897" cy="381953"/>
            <a:chOff x="0" y="0"/>
            <a:chExt cx="430530" cy="5092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6990" y="48260"/>
              <a:ext cx="332740" cy="420370"/>
            </a:xfrm>
            <a:custGeom>
              <a:avLst/>
              <a:gdLst/>
              <a:ahLst/>
              <a:cxnLst/>
              <a:rect r="r" b="b" t="t" l="l"/>
              <a:pathLst>
                <a:path h="420370" w="332740">
                  <a:moveTo>
                    <a:pt x="134620" y="26670"/>
                  </a:moveTo>
                  <a:cubicBezTo>
                    <a:pt x="144780" y="113030"/>
                    <a:pt x="243840" y="281940"/>
                    <a:pt x="246380" y="326390"/>
                  </a:cubicBezTo>
                  <a:cubicBezTo>
                    <a:pt x="246380" y="342900"/>
                    <a:pt x="243840" y="350520"/>
                    <a:pt x="236220" y="359410"/>
                  </a:cubicBezTo>
                  <a:cubicBezTo>
                    <a:pt x="224790" y="370840"/>
                    <a:pt x="199390" y="378460"/>
                    <a:pt x="172720" y="382270"/>
                  </a:cubicBezTo>
                  <a:cubicBezTo>
                    <a:pt x="132080" y="389890"/>
                    <a:pt x="30480" y="393700"/>
                    <a:pt x="10160" y="377190"/>
                  </a:cubicBezTo>
                  <a:cubicBezTo>
                    <a:pt x="1270" y="370840"/>
                    <a:pt x="0" y="356870"/>
                    <a:pt x="3810" y="349250"/>
                  </a:cubicBezTo>
                  <a:cubicBezTo>
                    <a:pt x="6350" y="341630"/>
                    <a:pt x="15240" y="335280"/>
                    <a:pt x="26670" y="332740"/>
                  </a:cubicBezTo>
                  <a:cubicBezTo>
                    <a:pt x="53340" y="327660"/>
                    <a:pt x="120650" y="379730"/>
                    <a:pt x="160020" y="361950"/>
                  </a:cubicBezTo>
                  <a:cubicBezTo>
                    <a:pt x="212090" y="339090"/>
                    <a:pt x="255270" y="170180"/>
                    <a:pt x="287020" y="147320"/>
                  </a:cubicBezTo>
                  <a:cubicBezTo>
                    <a:pt x="298450" y="139700"/>
                    <a:pt x="309880" y="139700"/>
                    <a:pt x="317500" y="142240"/>
                  </a:cubicBezTo>
                  <a:cubicBezTo>
                    <a:pt x="323850" y="144780"/>
                    <a:pt x="331470" y="154940"/>
                    <a:pt x="331470" y="161290"/>
                  </a:cubicBezTo>
                  <a:cubicBezTo>
                    <a:pt x="331470" y="170180"/>
                    <a:pt x="323850" y="184150"/>
                    <a:pt x="316230" y="187960"/>
                  </a:cubicBezTo>
                  <a:cubicBezTo>
                    <a:pt x="309880" y="191770"/>
                    <a:pt x="298450" y="190500"/>
                    <a:pt x="293370" y="186690"/>
                  </a:cubicBezTo>
                  <a:cubicBezTo>
                    <a:pt x="287020" y="182880"/>
                    <a:pt x="280670" y="172720"/>
                    <a:pt x="280670" y="165100"/>
                  </a:cubicBezTo>
                  <a:cubicBezTo>
                    <a:pt x="280670" y="158750"/>
                    <a:pt x="285750" y="147320"/>
                    <a:pt x="292100" y="144780"/>
                  </a:cubicBezTo>
                  <a:cubicBezTo>
                    <a:pt x="298450" y="139700"/>
                    <a:pt x="316230" y="140970"/>
                    <a:pt x="322580" y="144780"/>
                  </a:cubicBezTo>
                  <a:cubicBezTo>
                    <a:pt x="328930" y="148590"/>
                    <a:pt x="332740" y="156210"/>
                    <a:pt x="331470" y="166370"/>
                  </a:cubicBezTo>
                  <a:cubicBezTo>
                    <a:pt x="330200" y="199390"/>
                    <a:pt x="260350" y="318770"/>
                    <a:pt x="227330" y="360680"/>
                  </a:cubicBezTo>
                  <a:cubicBezTo>
                    <a:pt x="208280" y="384810"/>
                    <a:pt x="195580" y="402590"/>
                    <a:pt x="170180" y="410210"/>
                  </a:cubicBezTo>
                  <a:cubicBezTo>
                    <a:pt x="130810" y="420370"/>
                    <a:pt x="30480" y="396240"/>
                    <a:pt x="10160" y="377190"/>
                  </a:cubicBezTo>
                  <a:cubicBezTo>
                    <a:pt x="2540" y="369570"/>
                    <a:pt x="1270" y="356870"/>
                    <a:pt x="3810" y="349250"/>
                  </a:cubicBezTo>
                  <a:cubicBezTo>
                    <a:pt x="5080" y="342900"/>
                    <a:pt x="11430" y="337820"/>
                    <a:pt x="21590" y="334010"/>
                  </a:cubicBezTo>
                  <a:cubicBezTo>
                    <a:pt x="48260" y="322580"/>
                    <a:pt x="176530" y="359410"/>
                    <a:pt x="196850" y="328930"/>
                  </a:cubicBezTo>
                  <a:cubicBezTo>
                    <a:pt x="222250" y="288290"/>
                    <a:pt x="91440" y="121920"/>
                    <a:pt x="85090" y="64770"/>
                  </a:cubicBezTo>
                  <a:cubicBezTo>
                    <a:pt x="81280" y="39370"/>
                    <a:pt x="86360" y="13970"/>
                    <a:pt x="95250" y="5080"/>
                  </a:cubicBezTo>
                  <a:cubicBezTo>
                    <a:pt x="101600" y="0"/>
                    <a:pt x="111760" y="0"/>
                    <a:pt x="119380" y="2540"/>
                  </a:cubicBezTo>
                  <a:cubicBezTo>
                    <a:pt x="125730" y="6350"/>
                    <a:pt x="134620" y="26670"/>
                    <a:pt x="134620" y="2667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2931140" y="6221730"/>
            <a:ext cx="111442" cy="108585"/>
            <a:chOff x="0" y="0"/>
            <a:chExt cx="148590" cy="1447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5720" y="45720"/>
              <a:ext cx="50800" cy="50800"/>
            </a:xfrm>
            <a:custGeom>
              <a:avLst/>
              <a:gdLst/>
              <a:ahLst/>
              <a:cxnLst/>
              <a:rect r="r" b="b" t="t" l="l"/>
              <a:pathLst>
                <a:path h="50800" w="50800">
                  <a:moveTo>
                    <a:pt x="50800" y="16510"/>
                  </a:moveTo>
                  <a:cubicBezTo>
                    <a:pt x="29210" y="50800"/>
                    <a:pt x="8890" y="44450"/>
                    <a:pt x="5080" y="38100"/>
                  </a:cubicBezTo>
                  <a:cubicBezTo>
                    <a:pt x="0" y="30480"/>
                    <a:pt x="3810" y="10160"/>
                    <a:pt x="11430" y="5080"/>
                  </a:cubicBezTo>
                  <a:cubicBezTo>
                    <a:pt x="17780" y="0"/>
                    <a:pt x="44450" y="6350"/>
                    <a:pt x="44450" y="635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2123279" y="1829673"/>
            <a:ext cx="1935058" cy="28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6"/>
              </a:lnSpc>
            </a:pPr>
            <a:r>
              <a:rPr lang="en-US" sz="166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flattening 256x768</a:t>
            </a:r>
          </a:p>
        </p:txBody>
      </p:sp>
      <p:sp>
        <p:nvSpPr>
          <p:cNvPr name="TextBox 10" id="10"/>
          <p:cNvSpPr txBox="true"/>
          <p:nvPr/>
        </p:nvSpPr>
        <p:spPr>
          <a:xfrm rot="-3146302">
            <a:off x="16412527" y="753192"/>
            <a:ext cx="1670894" cy="26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1"/>
              </a:lnSpc>
            </a:pPr>
            <a:r>
              <a:rPr lang="en-US" sz="153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256 x 256 x 128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4120515" y="1929765"/>
            <a:ext cx="1092518" cy="196215"/>
            <a:chOff x="0" y="0"/>
            <a:chExt cx="1456690" cy="26162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9530" y="50800"/>
              <a:ext cx="1357630" cy="171450"/>
            </a:xfrm>
            <a:custGeom>
              <a:avLst/>
              <a:gdLst/>
              <a:ahLst/>
              <a:cxnLst/>
              <a:rect r="r" b="b" t="t" l="l"/>
              <a:pathLst>
                <a:path h="171450" w="1357630">
                  <a:moveTo>
                    <a:pt x="26670" y="0"/>
                  </a:moveTo>
                  <a:cubicBezTo>
                    <a:pt x="185420" y="7620"/>
                    <a:pt x="203200" y="30480"/>
                    <a:pt x="231140" y="40640"/>
                  </a:cubicBezTo>
                  <a:cubicBezTo>
                    <a:pt x="264160" y="52070"/>
                    <a:pt x="289560" y="55880"/>
                    <a:pt x="340360" y="60960"/>
                  </a:cubicBezTo>
                  <a:cubicBezTo>
                    <a:pt x="454660" y="71120"/>
                    <a:pt x="803910" y="46990"/>
                    <a:pt x="901700" y="64770"/>
                  </a:cubicBezTo>
                  <a:cubicBezTo>
                    <a:pt x="938530" y="72390"/>
                    <a:pt x="946150" y="85090"/>
                    <a:pt x="974090" y="92710"/>
                  </a:cubicBezTo>
                  <a:cubicBezTo>
                    <a:pt x="1008380" y="100330"/>
                    <a:pt x="1050290" y="102870"/>
                    <a:pt x="1096010" y="105410"/>
                  </a:cubicBezTo>
                  <a:cubicBezTo>
                    <a:pt x="1153160" y="109220"/>
                    <a:pt x="1248410" y="116840"/>
                    <a:pt x="1290320" y="109220"/>
                  </a:cubicBezTo>
                  <a:cubicBezTo>
                    <a:pt x="1311910" y="105410"/>
                    <a:pt x="1325880" y="87630"/>
                    <a:pt x="1337310" y="91440"/>
                  </a:cubicBezTo>
                  <a:cubicBezTo>
                    <a:pt x="1346200" y="95250"/>
                    <a:pt x="1357630" y="115570"/>
                    <a:pt x="1355090" y="123190"/>
                  </a:cubicBezTo>
                  <a:cubicBezTo>
                    <a:pt x="1353820" y="130810"/>
                    <a:pt x="1338580" y="142240"/>
                    <a:pt x="1330960" y="142240"/>
                  </a:cubicBezTo>
                  <a:cubicBezTo>
                    <a:pt x="1322070" y="140970"/>
                    <a:pt x="1305560" y="123190"/>
                    <a:pt x="1305560" y="114300"/>
                  </a:cubicBezTo>
                  <a:cubicBezTo>
                    <a:pt x="1306830" y="106680"/>
                    <a:pt x="1325880" y="91440"/>
                    <a:pt x="1334770" y="91440"/>
                  </a:cubicBezTo>
                  <a:cubicBezTo>
                    <a:pt x="1341120" y="91440"/>
                    <a:pt x="1350010" y="99060"/>
                    <a:pt x="1353820" y="105410"/>
                  </a:cubicBezTo>
                  <a:cubicBezTo>
                    <a:pt x="1356360" y="111760"/>
                    <a:pt x="1357630" y="121920"/>
                    <a:pt x="1353820" y="128270"/>
                  </a:cubicBezTo>
                  <a:cubicBezTo>
                    <a:pt x="1346200" y="140970"/>
                    <a:pt x="1320800" y="153670"/>
                    <a:pt x="1291590" y="160020"/>
                  </a:cubicBezTo>
                  <a:cubicBezTo>
                    <a:pt x="1235710" y="171450"/>
                    <a:pt x="1097280" y="162560"/>
                    <a:pt x="1024890" y="151130"/>
                  </a:cubicBezTo>
                  <a:cubicBezTo>
                    <a:pt x="975360" y="143510"/>
                    <a:pt x="957580" y="124460"/>
                    <a:pt x="900430" y="115570"/>
                  </a:cubicBezTo>
                  <a:cubicBezTo>
                    <a:pt x="781050" y="99060"/>
                    <a:pt x="455930" y="123190"/>
                    <a:pt x="334010" y="110490"/>
                  </a:cubicBezTo>
                  <a:cubicBezTo>
                    <a:pt x="275590" y="104140"/>
                    <a:pt x="238760" y="97790"/>
                    <a:pt x="207010" y="85090"/>
                  </a:cubicBezTo>
                  <a:cubicBezTo>
                    <a:pt x="182880" y="74930"/>
                    <a:pt x="175260" y="57150"/>
                    <a:pt x="152400" y="49530"/>
                  </a:cubicBezTo>
                  <a:cubicBezTo>
                    <a:pt x="119380" y="40640"/>
                    <a:pt x="43180" y="62230"/>
                    <a:pt x="20320" y="49530"/>
                  </a:cubicBezTo>
                  <a:cubicBezTo>
                    <a:pt x="8890" y="43180"/>
                    <a:pt x="0" y="30480"/>
                    <a:pt x="1270" y="21590"/>
                  </a:cubicBezTo>
                  <a:cubicBezTo>
                    <a:pt x="2540" y="13970"/>
                    <a:pt x="26670" y="0"/>
                    <a:pt x="26670" y="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4057650" y="1880235"/>
            <a:ext cx="358140" cy="316230"/>
            <a:chOff x="0" y="0"/>
            <a:chExt cx="477520" cy="4216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6990" y="41910"/>
              <a:ext cx="378460" cy="332740"/>
            </a:xfrm>
            <a:custGeom>
              <a:avLst/>
              <a:gdLst/>
              <a:ahLst/>
              <a:cxnLst/>
              <a:rect r="r" b="b" t="t" l="l"/>
              <a:pathLst>
                <a:path h="332740" w="378460">
                  <a:moveTo>
                    <a:pt x="41910" y="96520"/>
                  </a:moveTo>
                  <a:cubicBezTo>
                    <a:pt x="210820" y="66040"/>
                    <a:pt x="254000" y="26670"/>
                    <a:pt x="284480" y="22860"/>
                  </a:cubicBezTo>
                  <a:cubicBezTo>
                    <a:pt x="303530" y="20320"/>
                    <a:pt x="322580" y="34290"/>
                    <a:pt x="332740" y="30480"/>
                  </a:cubicBezTo>
                  <a:cubicBezTo>
                    <a:pt x="341630" y="27940"/>
                    <a:pt x="344170" y="12700"/>
                    <a:pt x="350520" y="11430"/>
                  </a:cubicBezTo>
                  <a:cubicBezTo>
                    <a:pt x="355600" y="10160"/>
                    <a:pt x="363220" y="11430"/>
                    <a:pt x="368300" y="15240"/>
                  </a:cubicBezTo>
                  <a:cubicBezTo>
                    <a:pt x="373380" y="20320"/>
                    <a:pt x="378460" y="29210"/>
                    <a:pt x="378460" y="36830"/>
                  </a:cubicBezTo>
                  <a:cubicBezTo>
                    <a:pt x="378460" y="44450"/>
                    <a:pt x="373380" y="54610"/>
                    <a:pt x="361950" y="59690"/>
                  </a:cubicBezTo>
                  <a:cubicBezTo>
                    <a:pt x="332740" y="74930"/>
                    <a:pt x="215900" y="44450"/>
                    <a:pt x="160020" y="59690"/>
                  </a:cubicBezTo>
                  <a:cubicBezTo>
                    <a:pt x="115570" y="71120"/>
                    <a:pt x="50800" y="102870"/>
                    <a:pt x="48260" y="123190"/>
                  </a:cubicBezTo>
                  <a:cubicBezTo>
                    <a:pt x="45720" y="134620"/>
                    <a:pt x="68580" y="149860"/>
                    <a:pt x="82550" y="157480"/>
                  </a:cubicBezTo>
                  <a:cubicBezTo>
                    <a:pt x="95250" y="166370"/>
                    <a:pt x="110490" y="163830"/>
                    <a:pt x="125730" y="171450"/>
                  </a:cubicBezTo>
                  <a:cubicBezTo>
                    <a:pt x="147320" y="181610"/>
                    <a:pt x="170180" y="209550"/>
                    <a:pt x="193040" y="220980"/>
                  </a:cubicBezTo>
                  <a:cubicBezTo>
                    <a:pt x="210820" y="229870"/>
                    <a:pt x="229870" y="227330"/>
                    <a:pt x="248920" y="236220"/>
                  </a:cubicBezTo>
                  <a:cubicBezTo>
                    <a:pt x="270510" y="247650"/>
                    <a:pt x="293370" y="280670"/>
                    <a:pt x="313690" y="284480"/>
                  </a:cubicBezTo>
                  <a:cubicBezTo>
                    <a:pt x="328930" y="288290"/>
                    <a:pt x="346710" y="270510"/>
                    <a:pt x="355600" y="275590"/>
                  </a:cubicBezTo>
                  <a:cubicBezTo>
                    <a:pt x="364490" y="280670"/>
                    <a:pt x="370840" y="303530"/>
                    <a:pt x="367030" y="311150"/>
                  </a:cubicBezTo>
                  <a:cubicBezTo>
                    <a:pt x="363220" y="318770"/>
                    <a:pt x="339090" y="325120"/>
                    <a:pt x="331470" y="320040"/>
                  </a:cubicBezTo>
                  <a:cubicBezTo>
                    <a:pt x="323850" y="316230"/>
                    <a:pt x="318770" y="290830"/>
                    <a:pt x="323850" y="284480"/>
                  </a:cubicBezTo>
                  <a:cubicBezTo>
                    <a:pt x="328930" y="276860"/>
                    <a:pt x="353060" y="274320"/>
                    <a:pt x="360680" y="278130"/>
                  </a:cubicBezTo>
                  <a:cubicBezTo>
                    <a:pt x="367030" y="281940"/>
                    <a:pt x="370840" y="293370"/>
                    <a:pt x="370840" y="300990"/>
                  </a:cubicBezTo>
                  <a:cubicBezTo>
                    <a:pt x="369570" y="308610"/>
                    <a:pt x="359410" y="318770"/>
                    <a:pt x="350520" y="323850"/>
                  </a:cubicBezTo>
                  <a:cubicBezTo>
                    <a:pt x="337820" y="330200"/>
                    <a:pt x="314960" y="332740"/>
                    <a:pt x="297180" y="328930"/>
                  </a:cubicBezTo>
                  <a:cubicBezTo>
                    <a:pt x="275590" y="322580"/>
                    <a:pt x="255270" y="295910"/>
                    <a:pt x="233680" y="284480"/>
                  </a:cubicBezTo>
                  <a:cubicBezTo>
                    <a:pt x="210820" y="273050"/>
                    <a:pt x="187960" y="273050"/>
                    <a:pt x="162560" y="261620"/>
                  </a:cubicBezTo>
                  <a:cubicBezTo>
                    <a:pt x="128270" y="245110"/>
                    <a:pt x="72390" y="217170"/>
                    <a:pt x="45720" y="191770"/>
                  </a:cubicBezTo>
                  <a:cubicBezTo>
                    <a:pt x="25400" y="172720"/>
                    <a:pt x="7620" y="149860"/>
                    <a:pt x="3810" y="130810"/>
                  </a:cubicBezTo>
                  <a:cubicBezTo>
                    <a:pt x="0" y="116840"/>
                    <a:pt x="3810" y="105410"/>
                    <a:pt x="11430" y="92710"/>
                  </a:cubicBezTo>
                  <a:cubicBezTo>
                    <a:pt x="22860" y="73660"/>
                    <a:pt x="59690" y="49530"/>
                    <a:pt x="85090" y="35560"/>
                  </a:cubicBezTo>
                  <a:cubicBezTo>
                    <a:pt x="109220" y="22860"/>
                    <a:pt x="127000" y="13970"/>
                    <a:pt x="158750" y="8890"/>
                  </a:cubicBezTo>
                  <a:cubicBezTo>
                    <a:pt x="209550" y="1270"/>
                    <a:pt x="341630" y="0"/>
                    <a:pt x="368300" y="15240"/>
                  </a:cubicBezTo>
                  <a:cubicBezTo>
                    <a:pt x="375920" y="21590"/>
                    <a:pt x="378460" y="29210"/>
                    <a:pt x="378460" y="36830"/>
                  </a:cubicBezTo>
                  <a:cubicBezTo>
                    <a:pt x="378460" y="43180"/>
                    <a:pt x="375920" y="50800"/>
                    <a:pt x="367030" y="57150"/>
                  </a:cubicBezTo>
                  <a:cubicBezTo>
                    <a:pt x="350520" y="71120"/>
                    <a:pt x="285750" y="72390"/>
                    <a:pt x="252730" y="85090"/>
                  </a:cubicBezTo>
                  <a:cubicBezTo>
                    <a:pt x="224790" y="96520"/>
                    <a:pt x="208280" y="118110"/>
                    <a:pt x="177800" y="128270"/>
                  </a:cubicBezTo>
                  <a:cubicBezTo>
                    <a:pt x="139700" y="140970"/>
                    <a:pt x="63500" y="157480"/>
                    <a:pt x="39370" y="146050"/>
                  </a:cubicBezTo>
                  <a:cubicBezTo>
                    <a:pt x="27940" y="140970"/>
                    <a:pt x="21590" y="125730"/>
                    <a:pt x="21590" y="118110"/>
                  </a:cubicBezTo>
                  <a:cubicBezTo>
                    <a:pt x="22860" y="109220"/>
                    <a:pt x="41910" y="96520"/>
                    <a:pt x="41910" y="9652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3546158" y="4041458"/>
            <a:ext cx="1295400" cy="252412"/>
            <a:chOff x="0" y="0"/>
            <a:chExt cx="1727200" cy="336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9530" y="49530"/>
              <a:ext cx="1626870" cy="256540"/>
            </a:xfrm>
            <a:custGeom>
              <a:avLst/>
              <a:gdLst/>
              <a:ahLst/>
              <a:cxnLst/>
              <a:rect r="r" b="b" t="t" l="l"/>
              <a:pathLst>
                <a:path h="256540" w="1626870">
                  <a:moveTo>
                    <a:pt x="24130" y="184150"/>
                  </a:moveTo>
                  <a:cubicBezTo>
                    <a:pt x="621030" y="144780"/>
                    <a:pt x="810260" y="114300"/>
                    <a:pt x="985520" y="97790"/>
                  </a:cubicBezTo>
                  <a:cubicBezTo>
                    <a:pt x="1155700" y="82550"/>
                    <a:pt x="1386840" y="92710"/>
                    <a:pt x="1490980" y="60960"/>
                  </a:cubicBezTo>
                  <a:cubicBezTo>
                    <a:pt x="1540510" y="45720"/>
                    <a:pt x="1570990" y="0"/>
                    <a:pt x="1595120" y="1270"/>
                  </a:cubicBezTo>
                  <a:cubicBezTo>
                    <a:pt x="1609090" y="1270"/>
                    <a:pt x="1624330" y="13970"/>
                    <a:pt x="1625600" y="22860"/>
                  </a:cubicBezTo>
                  <a:cubicBezTo>
                    <a:pt x="1626870" y="30480"/>
                    <a:pt x="1610360" y="50800"/>
                    <a:pt x="1602740" y="50800"/>
                  </a:cubicBezTo>
                  <a:cubicBezTo>
                    <a:pt x="1593850" y="52070"/>
                    <a:pt x="1574800" y="35560"/>
                    <a:pt x="1574800" y="26670"/>
                  </a:cubicBezTo>
                  <a:cubicBezTo>
                    <a:pt x="1574800" y="17780"/>
                    <a:pt x="1592580" y="1270"/>
                    <a:pt x="1601470" y="1270"/>
                  </a:cubicBezTo>
                  <a:cubicBezTo>
                    <a:pt x="1607820" y="0"/>
                    <a:pt x="1617980" y="6350"/>
                    <a:pt x="1621790" y="12700"/>
                  </a:cubicBezTo>
                  <a:cubicBezTo>
                    <a:pt x="1625600" y="19050"/>
                    <a:pt x="1625600" y="33020"/>
                    <a:pt x="1619250" y="43180"/>
                  </a:cubicBezTo>
                  <a:cubicBezTo>
                    <a:pt x="1605280" y="64770"/>
                    <a:pt x="1553210" y="93980"/>
                    <a:pt x="1496060" y="111760"/>
                  </a:cubicBezTo>
                  <a:cubicBezTo>
                    <a:pt x="1386840" y="144780"/>
                    <a:pt x="1162050" y="133350"/>
                    <a:pt x="990600" y="148590"/>
                  </a:cubicBezTo>
                  <a:cubicBezTo>
                    <a:pt x="815340" y="165100"/>
                    <a:pt x="624840" y="195580"/>
                    <a:pt x="455930" y="209550"/>
                  </a:cubicBezTo>
                  <a:cubicBezTo>
                    <a:pt x="304800" y="223520"/>
                    <a:pt x="83820" y="256540"/>
                    <a:pt x="27940" y="234950"/>
                  </a:cubicBezTo>
                  <a:cubicBezTo>
                    <a:pt x="11430" y="228600"/>
                    <a:pt x="0" y="217170"/>
                    <a:pt x="1270" y="208280"/>
                  </a:cubicBezTo>
                  <a:cubicBezTo>
                    <a:pt x="1270" y="199390"/>
                    <a:pt x="24130" y="184150"/>
                    <a:pt x="24130" y="18415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3498533" y="4128135"/>
            <a:ext cx="280035" cy="346710"/>
            <a:chOff x="0" y="0"/>
            <a:chExt cx="373380" cy="46228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6990" y="46990"/>
              <a:ext cx="274320" cy="367030"/>
            </a:xfrm>
            <a:custGeom>
              <a:avLst/>
              <a:gdLst/>
              <a:ahLst/>
              <a:cxnLst/>
              <a:rect r="r" b="b" t="t" l="l"/>
              <a:pathLst>
                <a:path h="367030" w="274320">
                  <a:moveTo>
                    <a:pt x="13970" y="118110"/>
                  </a:moveTo>
                  <a:cubicBezTo>
                    <a:pt x="226060" y="0"/>
                    <a:pt x="236220" y="0"/>
                    <a:pt x="242570" y="6350"/>
                  </a:cubicBezTo>
                  <a:cubicBezTo>
                    <a:pt x="247650" y="12700"/>
                    <a:pt x="248920" y="36830"/>
                    <a:pt x="242570" y="44450"/>
                  </a:cubicBezTo>
                  <a:cubicBezTo>
                    <a:pt x="236220" y="52070"/>
                    <a:pt x="219710" y="44450"/>
                    <a:pt x="204470" y="53340"/>
                  </a:cubicBezTo>
                  <a:cubicBezTo>
                    <a:pt x="167640" y="72390"/>
                    <a:pt x="53340" y="154940"/>
                    <a:pt x="49530" y="191770"/>
                  </a:cubicBezTo>
                  <a:cubicBezTo>
                    <a:pt x="46990" y="210820"/>
                    <a:pt x="64770" y="224790"/>
                    <a:pt x="83820" y="240030"/>
                  </a:cubicBezTo>
                  <a:cubicBezTo>
                    <a:pt x="119380" y="269240"/>
                    <a:pt x="247650" y="294640"/>
                    <a:pt x="265430" y="322580"/>
                  </a:cubicBezTo>
                  <a:cubicBezTo>
                    <a:pt x="274320" y="334010"/>
                    <a:pt x="271780" y="353060"/>
                    <a:pt x="265430" y="359410"/>
                  </a:cubicBezTo>
                  <a:cubicBezTo>
                    <a:pt x="260350" y="365760"/>
                    <a:pt x="242570" y="367030"/>
                    <a:pt x="234950" y="363220"/>
                  </a:cubicBezTo>
                  <a:cubicBezTo>
                    <a:pt x="228600" y="358140"/>
                    <a:pt x="222250" y="334010"/>
                    <a:pt x="227330" y="326390"/>
                  </a:cubicBezTo>
                  <a:cubicBezTo>
                    <a:pt x="232410" y="320040"/>
                    <a:pt x="256540" y="316230"/>
                    <a:pt x="264160" y="320040"/>
                  </a:cubicBezTo>
                  <a:cubicBezTo>
                    <a:pt x="270510" y="323850"/>
                    <a:pt x="274320" y="335280"/>
                    <a:pt x="274320" y="341630"/>
                  </a:cubicBezTo>
                  <a:cubicBezTo>
                    <a:pt x="273050" y="349250"/>
                    <a:pt x="267970" y="359410"/>
                    <a:pt x="261620" y="363220"/>
                  </a:cubicBezTo>
                  <a:cubicBezTo>
                    <a:pt x="255270" y="365760"/>
                    <a:pt x="248920" y="365760"/>
                    <a:pt x="237490" y="364490"/>
                  </a:cubicBezTo>
                  <a:cubicBezTo>
                    <a:pt x="204470" y="356870"/>
                    <a:pt x="83820" y="306070"/>
                    <a:pt x="45720" y="273050"/>
                  </a:cubicBezTo>
                  <a:cubicBezTo>
                    <a:pt x="21590" y="252730"/>
                    <a:pt x="7620" y="229870"/>
                    <a:pt x="3810" y="209550"/>
                  </a:cubicBezTo>
                  <a:cubicBezTo>
                    <a:pt x="0" y="193040"/>
                    <a:pt x="1270" y="180340"/>
                    <a:pt x="8890" y="163830"/>
                  </a:cubicBezTo>
                  <a:cubicBezTo>
                    <a:pt x="19050" y="140970"/>
                    <a:pt x="48260" y="113030"/>
                    <a:pt x="76200" y="88900"/>
                  </a:cubicBezTo>
                  <a:cubicBezTo>
                    <a:pt x="113030" y="58420"/>
                    <a:pt x="184150" y="10160"/>
                    <a:pt x="213360" y="3810"/>
                  </a:cubicBezTo>
                  <a:cubicBezTo>
                    <a:pt x="226060" y="0"/>
                    <a:pt x="236220" y="0"/>
                    <a:pt x="242570" y="6350"/>
                  </a:cubicBezTo>
                  <a:cubicBezTo>
                    <a:pt x="247650" y="12700"/>
                    <a:pt x="250190" y="30480"/>
                    <a:pt x="242570" y="44450"/>
                  </a:cubicBezTo>
                  <a:cubicBezTo>
                    <a:pt x="223520" y="78740"/>
                    <a:pt x="78740" y="156210"/>
                    <a:pt x="38100" y="162560"/>
                  </a:cubicBezTo>
                  <a:cubicBezTo>
                    <a:pt x="24130" y="165100"/>
                    <a:pt x="10160" y="162560"/>
                    <a:pt x="6350" y="154940"/>
                  </a:cubicBezTo>
                  <a:cubicBezTo>
                    <a:pt x="1270" y="148590"/>
                    <a:pt x="13970" y="118110"/>
                    <a:pt x="13970" y="11811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4841558" y="702017"/>
            <a:ext cx="1236306" cy="1227748"/>
          </a:xfrm>
          <a:custGeom>
            <a:avLst/>
            <a:gdLst/>
            <a:ahLst/>
            <a:cxnLst/>
            <a:rect r="r" b="b" t="t" l="l"/>
            <a:pathLst>
              <a:path h="1227748" w="1236306">
                <a:moveTo>
                  <a:pt x="0" y="0"/>
                </a:moveTo>
                <a:lnTo>
                  <a:pt x="1236305" y="0"/>
                </a:lnTo>
                <a:lnTo>
                  <a:pt x="1236305" y="1227748"/>
                </a:lnTo>
                <a:lnTo>
                  <a:pt x="0" y="12277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08176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849912" y="2149450"/>
            <a:ext cx="966399" cy="1014447"/>
          </a:xfrm>
          <a:custGeom>
            <a:avLst/>
            <a:gdLst/>
            <a:ahLst/>
            <a:cxnLst/>
            <a:rect r="r" b="b" t="t" l="l"/>
            <a:pathLst>
              <a:path h="1014447" w="966399">
                <a:moveTo>
                  <a:pt x="0" y="0"/>
                </a:moveTo>
                <a:lnTo>
                  <a:pt x="966399" y="0"/>
                </a:lnTo>
                <a:lnTo>
                  <a:pt x="966399" y="1014447"/>
                </a:lnTo>
                <a:lnTo>
                  <a:pt x="0" y="10144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8963" t="0" r="-328197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4335093" y="6293448"/>
            <a:ext cx="798619" cy="26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1"/>
              </a:lnSpc>
            </a:pPr>
            <a:r>
              <a:rPr lang="en-US" sz="153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256x768</a:t>
            </a:r>
          </a:p>
        </p:txBody>
      </p:sp>
      <p:sp>
        <p:nvSpPr>
          <p:cNvPr name="TextBox 22" id="22"/>
          <p:cNvSpPr txBox="true"/>
          <p:nvPr/>
        </p:nvSpPr>
        <p:spPr>
          <a:xfrm rot="-1707039">
            <a:off x="8324221" y="5636661"/>
            <a:ext cx="937804" cy="206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4"/>
              </a:lnSpc>
            </a:pPr>
            <a:r>
              <a:rPr lang="en-US" sz="123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32 x 32 x 512</a:t>
            </a:r>
          </a:p>
        </p:txBody>
      </p:sp>
      <p:sp>
        <p:nvSpPr>
          <p:cNvPr name="TextBox 23" id="23"/>
          <p:cNvSpPr txBox="true"/>
          <p:nvPr/>
        </p:nvSpPr>
        <p:spPr>
          <a:xfrm rot="-1707039">
            <a:off x="8978616" y="5636661"/>
            <a:ext cx="1361627" cy="206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4"/>
              </a:lnSpc>
            </a:pPr>
            <a:r>
              <a:rPr lang="en-US" sz="123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32 x 32 x 1024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781680" y="6293448"/>
            <a:ext cx="1163223" cy="26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1"/>
              </a:lnSpc>
            </a:pPr>
            <a:r>
              <a:rPr lang="en-US" sz="153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32 x 32 x 512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382271" y="1036072"/>
            <a:ext cx="1352131" cy="356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4"/>
              </a:lnSpc>
            </a:pPr>
            <a:r>
              <a:rPr lang="en-US" sz="203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256x256x3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343994" y="2086523"/>
            <a:ext cx="798619" cy="26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1"/>
              </a:lnSpc>
            </a:pPr>
            <a:r>
              <a:rPr lang="en-US" sz="153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256x768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343994" y="2586472"/>
            <a:ext cx="798619" cy="26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1"/>
              </a:lnSpc>
            </a:pPr>
            <a:r>
              <a:rPr lang="en-US" sz="153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256x768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935783" y="3116040"/>
            <a:ext cx="798619" cy="26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1"/>
              </a:lnSpc>
            </a:pPr>
            <a:r>
              <a:rPr lang="en-US" sz="153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256x768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335093" y="4577411"/>
            <a:ext cx="798619" cy="26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1"/>
              </a:lnSpc>
            </a:pPr>
            <a:r>
              <a:rPr lang="en-US" sz="153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256x768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935783" y="5280791"/>
            <a:ext cx="798619" cy="26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1"/>
              </a:lnSpc>
            </a:pPr>
            <a:r>
              <a:rPr lang="en-US" sz="153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256x768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20793" y="5524860"/>
            <a:ext cx="606227" cy="223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8"/>
              </a:lnSpc>
            </a:pPr>
            <a:r>
              <a:rPr lang="en-US" sz="132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256x64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51349" y="5524860"/>
            <a:ext cx="606227" cy="223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8"/>
              </a:lnSpc>
            </a:pPr>
            <a:r>
              <a:rPr lang="en-US" sz="132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256x64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384124" y="5524860"/>
            <a:ext cx="606227" cy="223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8"/>
              </a:lnSpc>
            </a:pPr>
            <a:r>
              <a:rPr lang="en-US" sz="132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256x64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546855" y="4784548"/>
            <a:ext cx="696714" cy="223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8"/>
              </a:lnSpc>
            </a:pPr>
            <a:r>
              <a:rPr lang="en-US" sz="132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256x256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46855" y="4419033"/>
            <a:ext cx="696714" cy="223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8"/>
              </a:lnSpc>
            </a:pPr>
            <a:r>
              <a:rPr lang="en-US" sz="132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256x256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546855" y="4053519"/>
            <a:ext cx="696714" cy="223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8"/>
              </a:lnSpc>
            </a:pPr>
            <a:r>
              <a:rPr lang="en-US" sz="132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256x256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183789" y="3696078"/>
            <a:ext cx="606227" cy="223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8"/>
              </a:lnSpc>
            </a:pPr>
            <a:r>
              <a:rPr lang="en-US" sz="132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256x64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402868" y="3318259"/>
            <a:ext cx="689967" cy="223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8"/>
              </a:lnSpc>
            </a:pPr>
            <a:r>
              <a:rPr lang="en-US" sz="132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256x768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351374" y="2940441"/>
            <a:ext cx="689967" cy="223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8"/>
              </a:lnSpc>
            </a:pPr>
            <a:r>
              <a:rPr lang="en-US" sz="132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256x768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6717294" y="7525616"/>
            <a:ext cx="559826" cy="26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1"/>
              </a:lnSpc>
            </a:pPr>
            <a:r>
              <a:rPr lang="en-US" sz="153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16x16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6812150" y="6293448"/>
            <a:ext cx="660926" cy="26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1"/>
              </a:lnSpc>
            </a:pPr>
            <a:r>
              <a:rPr lang="en-US" sz="153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16x16x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6812150" y="4979430"/>
            <a:ext cx="660926" cy="26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1"/>
              </a:lnSpc>
            </a:pPr>
            <a:r>
              <a:rPr lang="en-US" sz="153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16x16x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812150" y="3665412"/>
            <a:ext cx="660926" cy="26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1"/>
              </a:lnSpc>
            </a:pPr>
            <a:r>
              <a:rPr lang="en-US" sz="153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16x16x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6136084" y="1190748"/>
            <a:ext cx="1352131" cy="356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4"/>
              </a:lnSpc>
            </a:pPr>
            <a:r>
              <a:rPr lang="en-US" sz="203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256x256x3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144000" y="6696785"/>
            <a:ext cx="1163223" cy="26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1"/>
              </a:lnSpc>
            </a:pPr>
            <a:r>
              <a:rPr lang="en-US" sz="153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32 x 32 x 512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1501985" y="5048207"/>
            <a:ext cx="1234804" cy="26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1"/>
              </a:lnSpc>
            </a:pPr>
            <a:r>
              <a:rPr lang="en-US" sz="153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64 x 64 x 256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072419" y="4461119"/>
            <a:ext cx="1234804" cy="26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1"/>
              </a:lnSpc>
            </a:pPr>
            <a:r>
              <a:rPr lang="en-US" sz="153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64 x 64 x 256</a:t>
            </a:r>
          </a:p>
        </p:txBody>
      </p:sp>
      <p:sp>
        <p:nvSpPr>
          <p:cNvPr name="TextBox 48" id="48"/>
          <p:cNvSpPr txBox="true"/>
          <p:nvPr/>
        </p:nvSpPr>
        <p:spPr>
          <a:xfrm rot="-1821746">
            <a:off x="11123451" y="4085624"/>
            <a:ext cx="1211132" cy="26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1"/>
              </a:lnSpc>
            </a:pPr>
            <a:r>
              <a:rPr lang="en-US" sz="153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64 x 64 x 512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3623883" y="4490100"/>
            <a:ext cx="1234804" cy="26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1"/>
              </a:lnSpc>
            </a:pPr>
            <a:r>
              <a:rPr lang="en-US" sz="153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64 x 64 x 256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3741508" y="3696078"/>
            <a:ext cx="1379382" cy="26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1"/>
              </a:lnSpc>
            </a:pPr>
            <a:r>
              <a:rPr lang="en-US" sz="153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128 x 128 x 128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9617532" y="3135322"/>
            <a:ext cx="1379382" cy="26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1"/>
              </a:lnSpc>
            </a:pPr>
            <a:r>
              <a:rPr lang="en-US" sz="153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128 x 128 x 128</a:t>
            </a:r>
          </a:p>
        </p:txBody>
      </p:sp>
      <p:sp>
        <p:nvSpPr>
          <p:cNvPr name="TextBox 52" id="52"/>
          <p:cNvSpPr txBox="true"/>
          <p:nvPr/>
        </p:nvSpPr>
        <p:spPr>
          <a:xfrm rot="-1779467">
            <a:off x="13425387" y="2730736"/>
            <a:ext cx="1503770" cy="26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1"/>
              </a:lnSpc>
            </a:pPr>
            <a:r>
              <a:rPr lang="en-US" sz="153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128 x 128 x 256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5686600" y="3201968"/>
            <a:ext cx="1379382" cy="26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1"/>
              </a:lnSpc>
            </a:pPr>
            <a:r>
              <a:rPr lang="en-US" sz="153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128 x 128 x 128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4019550" y="1897221"/>
            <a:ext cx="1339488" cy="26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1"/>
              </a:lnSpc>
            </a:pPr>
            <a:r>
              <a:rPr lang="en-US" sz="153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256 x 256 x 64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9069872" y="1364473"/>
            <a:ext cx="1339488" cy="26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1"/>
              </a:lnSpc>
            </a:pPr>
            <a:r>
              <a:rPr lang="en-US" sz="153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256 x 256 x 64</a:t>
            </a:r>
          </a:p>
        </p:txBody>
      </p:sp>
      <p:sp>
        <p:nvSpPr>
          <p:cNvPr name="TextBox 56" id="56"/>
          <p:cNvSpPr txBox="true"/>
          <p:nvPr/>
        </p:nvSpPr>
        <p:spPr>
          <a:xfrm rot="-3146302">
            <a:off x="15223199" y="753192"/>
            <a:ext cx="1670894" cy="26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1"/>
              </a:lnSpc>
            </a:pPr>
            <a:r>
              <a:rPr lang="en-US" sz="153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256 x 256 x 128</a:t>
            </a:r>
          </a:p>
        </p:txBody>
      </p:sp>
      <p:sp>
        <p:nvSpPr>
          <p:cNvPr name="TextBox 57" id="57"/>
          <p:cNvSpPr txBox="true"/>
          <p:nvPr/>
        </p:nvSpPr>
        <p:spPr>
          <a:xfrm rot="-3146302">
            <a:off x="15915609" y="753192"/>
            <a:ext cx="1670894" cy="26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1"/>
              </a:lnSpc>
            </a:pPr>
            <a:r>
              <a:rPr lang="en-US" sz="153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256 x 256 x 128</a:t>
            </a:r>
          </a:p>
        </p:txBody>
      </p:sp>
      <p:sp>
        <p:nvSpPr>
          <p:cNvPr name="TextBox 58" id="58"/>
          <p:cNvSpPr txBox="true"/>
          <p:nvPr/>
        </p:nvSpPr>
        <p:spPr>
          <a:xfrm rot="-3146302">
            <a:off x="16909445" y="753192"/>
            <a:ext cx="1670894" cy="26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1"/>
              </a:lnSpc>
            </a:pPr>
            <a:r>
              <a:rPr lang="en-US" sz="153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256 x 256 x 11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6610681" y="3665412"/>
            <a:ext cx="1297237" cy="26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1"/>
              </a:lnSpc>
            </a:pPr>
            <a:r>
              <a:rPr lang="en-US" sz="153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256 x 256 x 11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5023027" y="3039802"/>
            <a:ext cx="95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61" id="61"/>
          <p:cNvSpPr txBox="true"/>
          <p:nvPr/>
        </p:nvSpPr>
        <p:spPr>
          <a:xfrm rot="0">
            <a:off x="8377463" y="7457849"/>
            <a:ext cx="138509" cy="33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8"/>
              </a:lnSpc>
            </a:pPr>
            <a:r>
              <a:rPr lang="en-US" sz="207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8379519" y="6214369"/>
            <a:ext cx="146546" cy="33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8"/>
              </a:lnSpc>
            </a:pPr>
            <a:r>
              <a:rPr lang="en-US" sz="207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0241557" y="5563029"/>
            <a:ext cx="131332" cy="293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9"/>
              </a:lnSpc>
            </a:pPr>
            <a:r>
              <a:rPr lang="en-US" sz="174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0699974" y="5048207"/>
            <a:ext cx="163413" cy="337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5"/>
              </a:lnSpc>
            </a:pPr>
            <a:r>
              <a:rPr lang="en-US" sz="206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8179989" y="4199955"/>
            <a:ext cx="158055" cy="337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5"/>
              </a:lnSpc>
            </a:pPr>
            <a:r>
              <a:rPr lang="en-US" sz="206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8451403" y="2883170"/>
            <a:ext cx="160834" cy="337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5"/>
              </a:lnSpc>
            </a:pPr>
            <a:r>
              <a:rPr lang="en-US" sz="206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8119218" y="1171342"/>
            <a:ext cx="276820" cy="337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5"/>
              </a:lnSpc>
            </a:pPr>
            <a:r>
              <a:rPr lang="en-US" sz="206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11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2962993" y="3696078"/>
            <a:ext cx="133052" cy="337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5"/>
              </a:lnSpc>
            </a:pPr>
            <a:r>
              <a:rPr lang="en-US" sz="206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2440316" y="4252045"/>
            <a:ext cx="144143" cy="293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9"/>
              </a:lnSpc>
            </a:pPr>
            <a:r>
              <a:rPr lang="en-US" sz="174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4545502" y="2918248"/>
            <a:ext cx="143441" cy="293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9"/>
              </a:lnSpc>
            </a:pPr>
            <a:r>
              <a:rPr lang="en-US" sz="174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5909139" y="2319107"/>
            <a:ext cx="321667" cy="337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5"/>
              </a:lnSpc>
            </a:pPr>
            <a:r>
              <a:rPr lang="en-US" sz="206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10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6418510" y="1954309"/>
            <a:ext cx="240901" cy="293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9"/>
              </a:lnSpc>
            </a:pPr>
            <a:r>
              <a:rPr lang="en-US" sz="174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12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442802" y="196602"/>
            <a:ext cx="225355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UNETR</a:t>
            </a:r>
          </a:p>
        </p:txBody>
      </p:sp>
      <p:grpSp>
        <p:nvGrpSpPr>
          <p:cNvPr name="Group 74" id="74"/>
          <p:cNvGrpSpPr/>
          <p:nvPr/>
        </p:nvGrpSpPr>
        <p:grpSpPr>
          <a:xfrm rot="0">
            <a:off x="846773" y="1844040"/>
            <a:ext cx="111442" cy="108585"/>
            <a:chOff x="0" y="0"/>
            <a:chExt cx="148590" cy="144780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46990" y="45720"/>
              <a:ext cx="49530" cy="52070"/>
            </a:xfrm>
            <a:custGeom>
              <a:avLst/>
              <a:gdLst/>
              <a:ahLst/>
              <a:cxnLst/>
              <a:rect r="r" b="b" t="t" l="l"/>
              <a:pathLst>
                <a:path h="52070" w="49530">
                  <a:moveTo>
                    <a:pt x="49530" y="17780"/>
                  </a:moveTo>
                  <a:cubicBezTo>
                    <a:pt x="29210" y="52070"/>
                    <a:pt x="8890" y="45720"/>
                    <a:pt x="3810" y="38100"/>
                  </a:cubicBezTo>
                  <a:cubicBezTo>
                    <a:pt x="0" y="30480"/>
                    <a:pt x="3810" y="10160"/>
                    <a:pt x="10160" y="5080"/>
                  </a:cubicBezTo>
                  <a:cubicBezTo>
                    <a:pt x="16510" y="0"/>
                    <a:pt x="43180" y="7620"/>
                    <a:pt x="43180" y="762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9017" y="463747"/>
            <a:ext cx="2536588" cy="1015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21"/>
              </a:lnSpc>
            </a:pPr>
            <a:r>
              <a:rPr lang="en-US" sz="594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STEPS: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440024" y="1479353"/>
            <a:ext cx="15592193" cy="10527347"/>
            <a:chOff x="0" y="0"/>
            <a:chExt cx="20789591" cy="1403646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57150"/>
              <a:ext cx="20789591" cy="134650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211"/>
                </a:lnSpc>
              </a:pPr>
              <a:r>
                <a:rPr lang="en-US" sz="6555" spc="163">
                  <a:solidFill>
                    <a:srgbClr val="000000"/>
                  </a:solidFill>
                  <a:latin typeface="Forum"/>
                  <a:ea typeface="Forum"/>
                  <a:cs typeface="Forum"/>
                  <a:sym typeface="Forum"/>
                </a:rPr>
                <a:t>1. flattening of image</a:t>
              </a:r>
            </a:p>
            <a:p>
              <a:pPr algn="l">
                <a:lnSpc>
                  <a:spcPts val="7211"/>
                </a:lnSpc>
              </a:pPr>
              <a:r>
                <a:rPr lang="en-US" sz="6555" spc="163">
                  <a:solidFill>
                    <a:srgbClr val="000000"/>
                  </a:solidFill>
                  <a:latin typeface="Forum"/>
                  <a:ea typeface="Forum"/>
                  <a:cs typeface="Forum"/>
                  <a:sym typeface="Forum"/>
                </a:rPr>
                <a:t>2. Linear projection on flattened images</a:t>
              </a:r>
            </a:p>
            <a:p>
              <a:pPr algn="l">
                <a:lnSpc>
                  <a:spcPts val="7211"/>
                </a:lnSpc>
              </a:pPr>
              <a:r>
                <a:rPr lang="en-US" sz="6555" spc="163">
                  <a:solidFill>
                    <a:srgbClr val="000000"/>
                  </a:solidFill>
                  <a:latin typeface="Forum"/>
                  <a:ea typeface="Forum"/>
                  <a:cs typeface="Forum"/>
                  <a:sym typeface="Forum"/>
                </a:rPr>
                <a:t>3. position embeddings </a:t>
              </a:r>
            </a:p>
            <a:p>
              <a:pPr algn="l">
                <a:lnSpc>
                  <a:spcPts val="7211"/>
                </a:lnSpc>
              </a:pPr>
              <a:r>
                <a:rPr lang="en-US" sz="6555" spc="163">
                  <a:solidFill>
                    <a:srgbClr val="000000"/>
                  </a:solidFill>
                  <a:latin typeface="Forum"/>
                  <a:ea typeface="Forum"/>
                  <a:cs typeface="Forum"/>
                  <a:sym typeface="Forum"/>
                </a:rPr>
                <a:t>4. normalization</a:t>
              </a:r>
            </a:p>
            <a:p>
              <a:pPr algn="l">
                <a:lnSpc>
                  <a:spcPts val="7211"/>
                </a:lnSpc>
              </a:pPr>
              <a:r>
                <a:rPr lang="en-US" sz="6555" spc="163">
                  <a:solidFill>
                    <a:srgbClr val="000000"/>
                  </a:solidFill>
                  <a:latin typeface="Forum"/>
                  <a:ea typeface="Forum"/>
                  <a:cs typeface="Forum"/>
                  <a:sym typeface="Forum"/>
                </a:rPr>
                <a:t>5. multihead attention</a:t>
              </a:r>
            </a:p>
            <a:p>
              <a:pPr algn="l">
                <a:lnSpc>
                  <a:spcPts val="7211"/>
                </a:lnSpc>
              </a:pPr>
              <a:r>
                <a:rPr lang="en-US" sz="6555" spc="163">
                  <a:solidFill>
                    <a:srgbClr val="000000"/>
                  </a:solidFill>
                  <a:latin typeface="Forum"/>
                  <a:ea typeface="Forum"/>
                  <a:cs typeface="Forum"/>
                  <a:sym typeface="Forum"/>
                </a:rPr>
                <a:t>6. normalization</a:t>
              </a:r>
            </a:p>
            <a:p>
              <a:pPr algn="l">
                <a:lnSpc>
                  <a:spcPts val="7211"/>
                </a:lnSpc>
              </a:pPr>
              <a:r>
                <a:rPr lang="en-US" sz="6555" spc="163">
                  <a:solidFill>
                    <a:srgbClr val="000000"/>
                  </a:solidFill>
                  <a:latin typeface="Forum"/>
                  <a:ea typeface="Forum"/>
                  <a:cs typeface="Forum"/>
                  <a:sym typeface="Forum"/>
                </a:rPr>
                <a:t>7. Multilayer perception</a:t>
              </a:r>
            </a:p>
            <a:p>
              <a:pPr algn="l">
                <a:lnSpc>
                  <a:spcPts val="7211"/>
                </a:lnSpc>
              </a:pPr>
              <a:r>
                <a:rPr lang="en-US" sz="6555" spc="163">
                  <a:solidFill>
                    <a:srgbClr val="000000"/>
                  </a:solidFill>
                  <a:latin typeface="Forum"/>
                  <a:ea typeface="Forum"/>
                  <a:cs typeface="Forum"/>
                  <a:sym typeface="Forum"/>
                </a:rPr>
                <a:t>8. Deconv block</a:t>
              </a:r>
            </a:p>
            <a:p>
              <a:pPr algn="l">
                <a:lnSpc>
                  <a:spcPts val="7211"/>
                </a:lnSpc>
              </a:pPr>
              <a:r>
                <a:rPr lang="en-US" sz="6555" spc="163">
                  <a:solidFill>
                    <a:srgbClr val="000000"/>
                  </a:solidFill>
                  <a:latin typeface="Forum"/>
                  <a:ea typeface="Forum"/>
                  <a:cs typeface="Forum"/>
                  <a:sym typeface="Forum"/>
                </a:rPr>
                <a:t>9. Conv block</a:t>
              </a:r>
            </a:p>
            <a:p>
              <a:pPr algn="l">
                <a:lnSpc>
                  <a:spcPts val="7211"/>
                </a:lnSpc>
              </a:pPr>
            </a:p>
            <a:p>
              <a:pPr algn="l">
                <a:lnSpc>
                  <a:spcPts val="7211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1408003" y="13709269"/>
              <a:ext cx="17973585" cy="327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10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5951" y="1542415"/>
            <a:ext cx="8196731" cy="6027330"/>
          </a:xfrm>
          <a:custGeom>
            <a:avLst/>
            <a:gdLst/>
            <a:ahLst/>
            <a:cxnLst/>
            <a:rect r="r" b="b" t="t" l="l"/>
            <a:pathLst>
              <a:path h="6027330" w="8196731">
                <a:moveTo>
                  <a:pt x="0" y="0"/>
                </a:moveTo>
                <a:lnTo>
                  <a:pt x="8196731" y="0"/>
                </a:lnTo>
                <a:lnTo>
                  <a:pt x="8196731" y="6027330"/>
                </a:lnTo>
                <a:lnTo>
                  <a:pt x="0" y="6027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45" t="0" r="0" b="-27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98741" y="1542415"/>
            <a:ext cx="4144764" cy="3756549"/>
          </a:xfrm>
          <a:custGeom>
            <a:avLst/>
            <a:gdLst/>
            <a:ahLst/>
            <a:cxnLst/>
            <a:rect r="r" b="b" t="t" l="l"/>
            <a:pathLst>
              <a:path h="3756549" w="4144764">
                <a:moveTo>
                  <a:pt x="0" y="0"/>
                </a:moveTo>
                <a:lnTo>
                  <a:pt x="4144764" y="0"/>
                </a:lnTo>
                <a:lnTo>
                  <a:pt x="4144764" y="3756550"/>
                </a:lnTo>
                <a:lnTo>
                  <a:pt x="0" y="37565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66170" y="7909917"/>
            <a:ext cx="11896825" cy="2102914"/>
          </a:xfrm>
          <a:custGeom>
            <a:avLst/>
            <a:gdLst/>
            <a:ahLst/>
            <a:cxnLst/>
            <a:rect r="r" b="b" t="t" l="l"/>
            <a:pathLst>
              <a:path h="2102914" w="11896825">
                <a:moveTo>
                  <a:pt x="0" y="0"/>
                </a:moveTo>
                <a:lnTo>
                  <a:pt x="11896824" y="0"/>
                </a:lnTo>
                <a:lnTo>
                  <a:pt x="11896824" y="2102914"/>
                </a:lnTo>
                <a:lnTo>
                  <a:pt x="0" y="21029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7578" y="187095"/>
            <a:ext cx="17164143" cy="990911"/>
            <a:chOff x="0" y="0"/>
            <a:chExt cx="22885524" cy="132121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9050"/>
              <a:ext cx="22885524" cy="10790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9"/>
                </a:lnSpc>
              </a:pPr>
              <a:r>
                <a:rPr lang="en-US" sz="2844" spc="71">
                  <a:solidFill>
                    <a:srgbClr val="000000"/>
                  </a:solidFill>
                  <a:latin typeface="Aleo"/>
                  <a:ea typeface="Aleo"/>
                  <a:cs typeface="Aleo"/>
                  <a:sym typeface="Aleo"/>
                </a:rPr>
                <a:t>1. flattening the image into a tensor, where each row corresponds to a patch (or a segment) of the original image.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549953" y="1172587"/>
              <a:ext cx="19785618" cy="148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15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94340" y="854474"/>
            <a:ext cx="157271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Theory: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11579" y="854474"/>
            <a:ext cx="123328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Main 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1143" y="547999"/>
            <a:ext cx="3685503" cy="3685503"/>
          </a:xfrm>
          <a:custGeom>
            <a:avLst/>
            <a:gdLst/>
            <a:ahLst/>
            <a:cxnLst/>
            <a:rect r="r" b="b" t="t" l="l"/>
            <a:pathLst>
              <a:path h="3685503" w="3685503">
                <a:moveTo>
                  <a:pt x="0" y="0"/>
                </a:moveTo>
                <a:lnTo>
                  <a:pt x="3685504" y="0"/>
                </a:lnTo>
                <a:lnTo>
                  <a:pt x="3685504" y="3685503"/>
                </a:lnTo>
                <a:lnTo>
                  <a:pt x="0" y="3685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01830" y="1028700"/>
            <a:ext cx="2588910" cy="2588910"/>
          </a:xfrm>
          <a:custGeom>
            <a:avLst/>
            <a:gdLst/>
            <a:ahLst/>
            <a:cxnLst/>
            <a:rect r="r" b="b" t="t" l="l"/>
            <a:pathLst>
              <a:path h="2588910" w="2588910">
                <a:moveTo>
                  <a:pt x="0" y="0"/>
                </a:moveTo>
                <a:lnTo>
                  <a:pt x="2588910" y="0"/>
                </a:lnTo>
                <a:lnTo>
                  <a:pt x="2588910" y="2588910"/>
                </a:lnTo>
                <a:lnTo>
                  <a:pt x="0" y="25889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585911" y="547999"/>
            <a:ext cx="1969773" cy="8995996"/>
          </a:xfrm>
          <a:custGeom>
            <a:avLst/>
            <a:gdLst/>
            <a:ahLst/>
            <a:cxnLst/>
            <a:rect r="r" b="b" t="t" l="l"/>
            <a:pathLst>
              <a:path h="8995996" w="1969773">
                <a:moveTo>
                  <a:pt x="0" y="0"/>
                </a:moveTo>
                <a:lnTo>
                  <a:pt x="1969773" y="0"/>
                </a:lnTo>
                <a:lnTo>
                  <a:pt x="1969773" y="8995996"/>
                </a:lnTo>
                <a:lnTo>
                  <a:pt x="0" y="89959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07377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147795" y="547999"/>
            <a:ext cx="5130555" cy="2565277"/>
          </a:xfrm>
          <a:custGeom>
            <a:avLst/>
            <a:gdLst/>
            <a:ahLst/>
            <a:cxnLst/>
            <a:rect r="r" b="b" t="t" l="l"/>
            <a:pathLst>
              <a:path h="2565277" w="5130555">
                <a:moveTo>
                  <a:pt x="0" y="0"/>
                </a:moveTo>
                <a:lnTo>
                  <a:pt x="5130555" y="0"/>
                </a:lnTo>
                <a:lnTo>
                  <a:pt x="5130555" y="2565277"/>
                </a:lnTo>
                <a:lnTo>
                  <a:pt x="0" y="25652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31170" y="4652327"/>
            <a:ext cx="296545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512 X 512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068053" y="4157302"/>
            <a:ext cx="3056464" cy="67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4"/>
              </a:lnSpc>
            </a:pPr>
            <a:r>
              <a:rPr lang="en-US" sz="394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256 X 256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23419" y="9477320"/>
            <a:ext cx="249475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input image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27284" y="3609932"/>
            <a:ext cx="4869756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flattened images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and each row is a patch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5050" y="1259162"/>
            <a:ext cx="15036900" cy="7999138"/>
          </a:xfrm>
          <a:custGeom>
            <a:avLst/>
            <a:gdLst/>
            <a:ahLst/>
            <a:cxnLst/>
            <a:rect r="r" b="b" t="t" l="l"/>
            <a:pathLst>
              <a:path h="7999138" w="15036900">
                <a:moveTo>
                  <a:pt x="0" y="0"/>
                </a:moveTo>
                <a:lnTo>
                  <a:pt x="15036900" y="0"/>
                </a:lnTo>
                <a:lnTo>
                  <a:pt x="15036900" y="7999138"/>
                </a:lnTo>
                <a:lnTo>
                  <a:pt x="0" y="79991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08947" y="6069521"/>
            <a:ext cx="3188779" cy="3188779"/>
          </a:xfrm>
          <a:custGeom>
            <a:avLst/>
            <a:gdLst/>
            <a:ahLst/>
            <a:cxnLst/>
            <a:rect r="r" b="b" t="t" l="l"/>
            <a:pathLst>
              <a:path h="3188779" w="3188779">
                <a:moveTo>
                  <a:pt x="0" y="0"/>
                </a:moveTo>
                <a:lnTo>
                  <a:pt x="3188779" y="0"/>
                </a:lnTo>
                <a:lnTo>
                  <a:pt x="3188779" y="3188779"/>
                </a:lnTo>
                <a:lnTo>
                  <a:pt x="0" y="31887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439237" y="208617"/>
            <a:ext cx="9315442" cy="820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51"/>
              </a:lnSpc>
            </a:pPr>
            <a:r>
              <a:rPr lang="en-US" sz="482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Respective Example code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5050" y="214517"/>
            <a:ext cx="6615072" cy="1062749"/>
          </a:xfrm>
          <a:custGeom>
            <a:avLst/>
            <a:gdLst/>
            <a:ahLst/>
            <a:cxnLst/>
            <a:rect r="r" b="b" t="t" l="l"/>
            <a:pathLst>
              <a:path h="1062749" w="6615072">
                <a:moveTo>
                  <a:pt x="0" y="0"/>
                </a:moveTo>
                <a:lnTo>
                  <a:pt x="6615072" y="0"/>
                </a:lnTo>
                <a:lnTo>
                  <a:pt x="6615072" y="1062749"/>
                </a:lnTo>
                <a:lnTo>
                  <a:pt x="0" y="10627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3539" y="1277266"/>
            <a:ext cx="3364601" cy="8821011"/>
          </a:xfrm>
          <a:custGeom>
            <a:avLst/>
            <a:gdLst/>
            <a:ahLst/>
            <a:cxnLst/>
            <a:rect r="r" b="b" t="t" l="l"/>
            <a:pathLst>
              <a:path h="8821011" w="3364601">
                <a:moveTo>
                  <a:pt x="0" y="0"/>
                </a:moveTo>
                <a:lnTo>
                  <a:pt x="3364601" y="0"/>
                </a:lnTo>
                <a:lnTo>
                  <a:pt x="3364601" y="8821011"/>
                </a:lnTo>
                <a:lnTo>
                  <a:pt x="0" y="88210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44865" y="1501616"/>
            <a:ext cx="5669928" cy="8511789"/>
          </a:xfrm>
          <a:custGeom>
            <a:avLst/>
            <a:gdLst/>
            <a:ahLst/>
            <a:cxnLst/>
            <a:rect r="r" b="b" t="t" l="l"/>
            <a:pathLst>
              <a:path h="8511789" w="5669928">
                <a:moveTo>
                  <a:pt x="0" y="0"/>
                </a:moveTo>
                <a:lnTo>
                  <a:pt x="5669928" y="0"/>
                </a:lnTo>
                <a:lnTo>
                  <a:pt x="5669928" y="8511789"/>
                </a:lnTo>
                <a:lnTo>
                  <a:pt x="0" y="85117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14793" y="2392680"/>
            <a:ext cx="7080248" cy="5234958"/>
          </a:xfrm>
          <a:custGeom>
            <a:avLst/>
            <a:gdLst/>
            <a:ahLst/>
            <a:cxnLst/>
            <a:rect r="r" b="b" t="t" l="l"/>
            <a:pathLst>
              <a:path h="5234958" w="7080248">
                <a:moveTo>
                  <a:pt x="0" y="0"/>
                </a:moveTo>
                <a:lnTo>
                  <a:pt x="7080247" y="0"/>
                </a:lnTo>
                <a:lnTo>
                  <a:pt x="7080247" y="5234958"/>
                </a:lnTo>
                <a:lnTo>
                  <a:pt x="0" y="5234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862347" y="662833"/>
            <a:ext cx="2834964" cy="693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1"/>
              </a:lnSpc>
            </a:pPr>
            <a:r>
              <a:rPr lang="en-US" sz="198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120th patch out of 256 patches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438510" y="6117230"/>
            <a:ext cx="1468735" cy="289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3"/>
              </a:lnSpc>
            </a:pPr>
            <a:r>
              <a:rPr lang="en-US" sz="173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no.of patches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94458" y="241530"/>
            <a:ext cx="8897322" cy="787170"/>
          </a:xfrm>
          <a:custGeom>
            <a:avLst/>
            <a:gdLst/>
            <a:ahLst/>
            <a:cxnLst/>
            <a:rect r="r" b="b" t="t" l="l"/>
            <a:pathLst>
              <a:path h="787170" w="8897322">
                <a:moveTo>
                  <a:pt x="0" y="0"/>
                </a:moveTo>
                <a:lnTo>
                  <a:pt x="8897322" y="0"/>
                </a:lnTo>
                <a:lnTo>
                  <a:pt x="8897322" y="787170"/>
                </a:lnTo>
                <a:lnTo>
                  <a:pt x="0" y="787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116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22562" y="95806"/>
            <a:ext cx="2776139" cy="932894"/>
          </a:xfrm>
          <a:custGeom>
            <a:avLst/>
            <a:gdLst/>
            <a:ahLst/>
            <a:cxnLst/>
            <a:rect r="r" b="b" t="t" l="l"/>
            <a:pathLst>
              <a:path h="932894" w="2776139">
                <a:moveTo>
                  <a:pt x="0" y="0"/>
                </a:moveTo>
                <a:lnTo>
                  <a:pt x="2776138" y="0"/>
                </a:lnTo>
                <a:lnTo>
                  <a:pt x="2776138" y="932894"/>
                </a:lnTo>
                <a:lnTo>
                  <a:pt x="0" y="932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907" t="-288019" r="-827524" b="-119402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61282" y="1361540"/>
            <a:ext cx="7338419" cy="8522035"/>
          </a:xfrm>
          <a:custGeom>
            <a:avLst/>
            <a:gdLst/>
            <a:ahLst/>
            <a:cxnLst/>
            <a:rect r="r" b="b" t="t" l="l"/>
            <a:pathLst>
              <a:path h="8522035" w="7338419">
                <a:moveTo>
                  <a:pt x="0" y="0"/>
                </a:moveTo>
                <a:lnTo>
                  <a:pt x="7338419" y="0"/>
                </a:lnTo>
                <a:lnTo>
                  <a:pt x="7338419" y="8522035"/>
                </a:lnTo>
                <a:lnTo>
                  <a:pt x="0" y="85220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5810" y="1757891"/>
            <a:ext cx="7139452" cy="2705164"/>
          </a:xfrm>
          <a:custGeom>
            <a:avLst/>
            <a:gdLst/>
            <a:ahLst/>
            <a:cxnLst/>
            <a:rect r="r" b="b" t="t" l="l"/>
            <a:pathLst>
              <a:path h="2705164" w="7139452">
                <a:moveTo>
                  <a:pt x="0" y="0"/>
                </a:moveTo>
                <a:lnTo>
                  <a:pt x="7139453" y="0"/>
                </a:lnTo>
                <a:lnTo>
                  <a:pt x="7139453" y="2705164"/>
                </a:lnTo>
                <a:lnTo>
                  <a:pt x="0" y="27051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9002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9615" y="146280"/>
            <a:ext cx="5719594" cy="882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67"/>
              </a:lnSpc>
            </a:pPr>
            <a:r>
              <a:rPr lang="en-US" sz="519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Linear projection: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73761" y="6110880"/>
            <a:ext cx="7599729" cy="2367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7"/>
              </a:lnSpc>
            </a:pPr>
            <a:r>
              <a:rPr lang="en-US" sz="270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purpose of this </a:t>
            </a:r>
            <a:r>
              <a:rPr lang="en-US" sz="270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linear projection</a:t>
            </a:r>
            <a:r>
              <a:rPr lang="en-US" sz="270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is to map the </a:t>
            </a:r>
            <a:r>
              <a:rPr lang="en-US" sz="270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pixel values</a:t>
            </a:r>
            <a:r>
              <a:rPr lang="en-US" sz="270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of each patch into a </a:t>
            </a:r>
            <a:r>
              <a:rPr lang="en-US" sz="270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higher-dimensional space</a:t>
            </a:r>
            <a:r>
              <a:rPr lang="en-US" sz="270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allowing the model to capture complex patterns and relationships in the image.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873490" y="2812733"/>
            <a:ext cx="111442" cy="108585"/>
            <a:chOff x="0" y="0"/>
            <a:chExt cx="148590" cy="1447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6990" y="45720"/>
              <a:ext cx="50800" cy="52070"/>
            </a:xfrm>
            <a:custGeom>
              <a:avLst/>
              <a:gdLst/>
              <a:ahLst/>
              <a:cxnLst/>
              <a:rect r="r" b="b" t="t" l="l"/>
              <a:pathLst>
                <a:path h="52070" w="50800">
                  <a:moveTo>
                    <a:pt x="50800" y="17780"/>
                  </a:moveTo>
                  <a:cubicBezTo>
                    <a:pt x="29210" y="52070"/>
                    <a:pt x="7620" y="45720"/>
                    <a:pt x="3810" y="38100"/>
                  </a:cubicBezTo>
                  <a:cubicBezTo>
                    <a:pt x="0" y="30480"/>
                    <a:pt x="3810" y="10160"/>
                    <a:pt x="10160" y="5080"/>
                  </a:cubicBezTo>
                  <a:cubicBezTo>
                    <a:pt x="16510" y="0"/>
                    <a:pt x="44450" y="6350"/>
                    <a:pt x="44450" y="6350"/>
                  </a:cubicBezTo>
                </a:path>
              </a:pathLst>
            </a:custGeom>
            <a:solidFill>
              <a:srgbClr val="2D90E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4044587" y="2709618"/>
            <a:ext cx="360769" cy="400855"/>
            <a:chOff x="0" y="0"/>
            <a:chExt cx="354330" cy="3937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48260" y="44450"/>
              <a:ext cx="261620" cy="308610"/>
            </a:xfrm>
            <a:custGeom>
              <a:avLst/>
              <a:gdLst/>
              <a:ahLst/>
              <a:cxnLst/>
              <a:rect r="r" b="b" t="t" l="l"/>
              <a:pathLst>
                <a:path h="308610" w="261620">
                  <a:moveTo>
                    <a:pt x="104140" y="134620"/>
                  </a:moveTo>
                  <a:cubicBezTo>
                    <a:pt x="46990" y="123190"/>
                    <a:pt x="44450" y="114300"/>
                    <a:pt x="43180" y="104140"/>
                  </a:cubicBezTo>
                  <a:cubicBezTo>
                    <a:pt x="40640" y="90170"/>
                    <a:pt x="40640" y="67310"/>
                    <a:pt x="46990" y="52070"/>
                  </a:cubicBezTo>
                  <a:cubicBezTo>
                    <a:pt x="53340" y="36830"/>
                    <a:pt x="66040" y="20320"/>
                    <a:pt x="82550" y="12700"/>
                  </a:cubicBezTo>
                  <a:cubicBezTo>
                    <a:pt x="101600" y="3810"/>
                    <a:pt x="138430" y="0"/>
                    <a:pt x="158750" y="10160"/>
                  </a:cubicBezTo>
                  <a:cubicBezTo>
                    <a:pt x="179070" y="20320"/>
                    <a:pt x="199390" y="52070"/>
                    <a:pt x="204470" y="72390"/>
                  </a:cubicBezTo>
                  <a:cubicBezTo>
                    <a:pt x="208280" y="88900"/>
                    <a:pt x="201930" y="109220"/>
                    <a:pt x="194310" y="123190"/>
                  </a:cubicBezTo>
                  <a:cubicBezTo>
                    <a:pt x="186690" y="137160"/>
                    <a:pt x="172720" y="152400"/>
                    <a:pt x="156210" y="158750"/>
                  </a:cubicBezTo>
                  <a:cubicBezTo>
                    <a:pt x="135890" y="166370"/>
                    <a:pt x="97790" y="166370"/>
                    <a:pt x="78740" y="153670"/>
                  </a:cubicBezTo>
                  <a:cubicBezTo>
                    <a:pt x="59690" y="140970"/>
                    <a:pt x="40640" y="109220"/>
                    <a:pt x="40640" y="86360"/>
                  </a:cubicBezTo>
                  <a:cubicBezTo>
                    <a:pt x="40640" y="63500"/>
                    <a:pt x="57150" y="31750"/>
                    <a:pt x="74930" y="17780"/>
                  </a:cubicBezTo>
                  <a:cubicBezTo>
                    <a:pt x="93980" y="3810"/>
                    <a:pt x="128270" y="1270"/>
                    <a:pt x="151130" y="6350"/>
                  </a:cubicBezTo>
                  <a:cubicBezTo>
                    <a:pt x="175260" y="11430"/>
                    <a:pt x="199390" y="27940"/>
                    <a:pt x="215900" y="49530"/>
                  </a:cubicBezTo>
                  <a:cubicBezTo>
                    <a:pt x="236220" y="74930"/>
                    <a:pt x="250190" y="120650"/>
                    <a:pt x="255270" y="153670"/>
                  </a:cubicBezTo>
                  <a:cubicBezTo>
                    <a:pt x="259080" y="181610"/>
                    <a:pt x="261620" y="210820"/>
                    <a:pt x="250190" y="234950"/>
                  </a:cubicBezTo>
                  <a:cubicBezTo>
                    <a:pt x="238760" y="260350"/>
                    <a:pt x="209550" y="288290"/>
                    <a:pt x="182880" y="298450"/>
                  </a:cubicBezTo>
                  <a:cubicBezTo>
                    <a:pt x="156210" y="308610"/>
                    <a:pt x="119380" y="303530"/>
                    <a:pt x="91440" y="294640"/>
                  </a:cubicBezTo>
                  <a:cubicBezTo>
                    <a:pt x="62230" y="285750"/>
                    <a:pt x="25400" y="267970"/>
                    <a:pt x="11430" y="247650"/>
                  </a:cubicBezTo>
                  <a:cubicBezTo>
                    <a:pt x="1270" y="232410"/>
                    <a:pt x="0" y="208280"/>
                    <a:pt x="2540" y="193040"/>
                  </a:cubicBezTo>
                  <a:cubicBezTo>
                    <a:pt x="3810" y="180340"/>
                    <a:pt x="11430" y="167640"/>
                    <a:pt x="19050" y="158750"/>
                  </a:cubicBezTo>
                  <a:cubicBezTo>
                    <a:pt x="26670" y="149860"/>
                    <a:pt x="35560" y="140970"/>
                    <a:pt x="48260" y="137160"/>
                  </a:cubicBezTo>
                  <a:cubicBezTo>
                    <a:pt x="63500" y="132080"/>
                    <a:pt x="104140" y="134620"/>
                    <a:pt x="104140" y="13462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4143513" y="2692876"/>
            <a:ext cx="81459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03921" y="190658"/>
            <a:ext cx="2767915" cy="958438"/>
          </a:xfrm>
          <a:custGeom>
            <a:avLst/>
            <a:gdLst/>
            <a:ahLst/>
            <a:cxnLst/>
            <a:rect r="r" b="b" t="t" l="l"/>
            <a:pathLst>
              <a:path h="958438" w="2767915">
                <a:moveTo>
                  <a:pt x="0" y="0"/>
                </a:moveTo>
                <a:lnTo>
                  <a:pt x="2767916" y="0"/>
                </a:lnTo>
                <a:lnTo>
                  <a:pt x="2767916" y="958438"/>
                </a:lnTo>
                <a:lnTo>
                  <a:pt x="0" y="9584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534" t="-422739" r="-939595" b="-12151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91628" y="1328822"/>
            <a:ext cx="13488932" cy="883500"/>
          </a:xfrm>
          <a:custGeom>
            <a:avLst/>
            <a:gdLst/>
            <a:ahLst/>
            <a:cxnLst/>
            <a:rect r="r" b="b" t="t" l="l"/>
            <a:pathLst>
              <a:path h="883500" w="13488932">
                <a:moveTo>
                  <a:pt x="0" y="0"/>
                </a:moveTo>
                <a:lnTo>
                  <a:pt x="13488933" y="0"/>
                </a:lnTo>
                <a:lnTo>
                  <a:pt x="13488933" y="883501"/>
                </a:lnTo>
                <a:lnTo>
                  <a:pt x="0" y="8835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4047" y="2469498"/>
            <a:ext cx="6928906" cy="3108198"/>
          </a:xfrm>
          <a:custGeom>
            <a:avLst/>
            <a:gdLst/>
            <a:ahLst/>
            <a:cxnLst/>
            <a:rect r="r" b="b" t="t" l="l"/>
            <a:pathLst>
              <a:path h="3108198" w="6928906">
                <a:moveTo>
                  <a:pt x="0" y="0"/>
                </a:moveTo>
                <a:lnTo>
                  <a:pt x="6928906" y="0"/>
                </a:lnTo>
                <a:lnTo>
                  <a:pt x="6928906" y="3108197"/>
                </a:lnTo>
                <a:lnTo>
                  <a:pt x="0" y="31081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015978" y="2492692"/>
            <a:ext cx="9594696" cy="4211909"/>
          </a:xfrm>
          <a:custGeom>
            <a:avLst/>
            <a:gdLst/>
            <a:ahLst/>
            <a:cxnLst/>
            <a:rect r="r" b="b" t="t" l="l"/>
            <a:pathLst>
              <a:path h="4211909" w="9594696">
                <a:moveTo>
                  <a:pt x="0" y="0"/>
                </a:moveTo>
                <a:lnTo>
                  <a:pt x="9594697" y="0"/>
                </a:lnTo>
                <a:lnTo>
                  <a:pt x="9594697" y="4211910"/>
                </a:lnTo>
                <a:lnTo>
                  <a:pt x="0" y="42119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95408"/>
            <a:ext cx="3352129" cy="1534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31"/>
              </a:lnSpc>
            </a:pPr>
            <a:r>
              <a:rPr lang="en-US" sz="437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position</a:t>
            </a:r>
          </a:p>
          <a:p>
            <a:pPr algn="ctr">
              <a:lnSpc>
                <a:spcPts val="6131"/>
              </a:lnSpc>
            </a:pPr>
            <a:r>
              <a:rPr lang="en-US" sz="437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Embedding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88742" y="7074648"/>
            <a:ext cx="6356000" cy="1464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5"/>
              </a:lnSpc>
            </a:pPr>
            <a:r>
              <a:rPr lang="en-US" sz="281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This vector can be considered a feature vector that represents the position-specific information.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427845" y="409377"/>
            <a:ext cx="11564442" cy="39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5"/>
              </a:lnSpc>
            </a:pPr>
            <a:r>
              <a:rPr lang="en-US" sz="231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pre-built </a:t>
            </a:r>
            <a:r>
              <a:rPr lang="en-US" sz="231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embedding_layer</a:t>
            </a:r>
            <a:r>
              <a:rPr lang="en-US" sz="231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instance can then be added to a Sequential model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4047" y="6496480"/>
            <a:ext cx="6427845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Embedding layer can be understood as a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lookup table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that maps from integer indices  to dense vectors (their embeddings)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50495" y="1779270"/>
            <a:ext cx="182880" cy="188595"/>
            <a:chOff x="0" y="0"/>
            <a:chExt cx="243840" cy="25146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44450" y="46990"/>
              <a:ext cx="148590" cy="154940"/>
            </a:xfrm>
            <a:custGeom>
              <a:avLst/>
              <a:gdLst/>
              <a:ahLst/>
              <a:cxnLst/>
              <a:rect r="r" b="b" t="t" l="l"/>
              <a:pathLst>
                <a:path h="154940" w="148590">
                  <a:moveTo>
                    <a:pt x="148590" y="53340"/>
                  </a:moveTo>
                  <a:cubicBezTo>
                    <a:pt x="128270" y="134620"/>
                    <a:pt x="118110" y="140970"/>
                    <a:pt x="106680" y="146050"/>
                  </a:cubicBezTo>
                  <a:cubicBezTo>
                    <a:pt x="96520" y="149860"/>
                    <a:pt x="83820" y="154940"/>
                    <a:pt x="71120" y="152400"/>
                  </a:cubicBezTo>
                  <a:cubicBezTo>
                    <a:pt x="53340" y="148590"/>
                    <a:pt x="21590" y="133350"/>
                    <a:pt x="10160" y="115570"/>
                  </a:cubicBezTo>
                  <a:cubicBezTo>
                    <a:pt x="0" y="97790"/>
                    <a:pt x="1270" y="62230"/>
                    <a:pt x="6350" y="44450"/>
                  </a:cubicBezTo>
                  <a:cubicBezTo>
                    <a:pt x="10160" y="31750"/>
                    <a:pt x="17780" y="22860"/>
                    <a:pt x="29210" y="16510"/>
                  </a:cubicBezTo>
                  <a:cubicBezTo>
                    <a:pt x="44450" y="6350"/>
                    <a:pt x="80010" y="0"/>
                    <a:pt x="97790" y="3810"/>
                  </a:cubicBezTo>
                  <a:cubicBezTo>
                    <a:pt x="111760" y="6350"/>
                    <a:pt x="129540" y="22860"/>
                    <a:pt x="129540" y="2286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50495" y="1779270"/>
            <a:ext cx="182880" cy="188595"/>
            <a:chOff x="0" y="0"/>
            <a:chExt cx="243840" cy="2514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44450" y="46990"/>
              <a:ext cx="148590" cy="154940"/>
            </a:xfrm>
            <a:custGeom>
              <a:avLst/>
              <a:gdLst/>
              <a:ahLst/>
              <a:cxnLst/>
              <a:rect r="r" b="b" t="t" l="l"/>
              <a:pathLst>
                <a:path h="154940" w="148590">
                  <a:moveTo>
                    <a:pt x="148590" y="53340"/>
                  </a:moveTo>
                  <a:cubicBezTo>
                    <a:pt x="128270" y="134620"/>
                    <a:pt x="118110" y="140970"/>
                    <a:pt x="106680" y="146050"/>
                  </a:cubicBezTo>
                  <a:cubicBezTo>
                    <a:pt x="96520" y="149860"/>
                    <a:pt x="83820" y="154940"/>
                    <a:pt x="71120" y="152400"/>
                  </a:cubicBezTo>
                  <a:cubicBezTo>
                    <a:pt x="53340" y="148590"/>
                    <a:pt x="21590" y="133350"/>
                    <a:pt x="10160" y="115570"/>
                  </a:cubicBezTo>
                  <a:cubicBezTo>
                    <a:pt x="0" y="97790"/>
                    <a:pt x="1270" y="62230"/>
                    <a:pt x="6350" y="44450"/>
                  </a:cubicBezTo>
                  <a:cubicBezTo>
                    <a:pt x="10160" y="31750"/>
                    <a:pt x="17780" y="22860"/>
                    <a:pt x="29210" y="16510"/>
                  </a:cubicBezTo>
                  <a:cubicBezTo>
                    <a:pt x="44450" y="6350"/>
                    <a:pt x="80010" y="0"/>
                    <a:pt x="97790" y="3810"/>
                  </a:cubicBezTo>
                  <a:cubicBezTo>
                    <a:pt x="111760" y="6350"/>
                    <a:pt x="129540" y="22860"/>
                    <a:pt x="129540" y="2286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DAF5aZZgJ-s</dc:identifier>
  <dcterms:modified xsi:type="dcterms:W3CDTF">2011-08-01T06:04:30Z</dcterms:modified>
  <cp:revision>1</cp:revision>
  <dc:title>Multiorgan segmentation</dc:title>
</cp:coreProperties>
</file>